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handoutMasterIdLst>
    <p:handoutMasterId r:id="rId4"/>
  </p:handoutMasterIdLst>
  <p:sldIdLst>
    <p:sldId id="257" r:id="rId2"/>
  </p:sldIdLst>
  <p:sldSz cx="7559675" cy="10691813"/>
  <p:notesSz cx="9866313" cy="142954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7">
          <p15:clr>
            <a:srgbClr val="A4A3A4"/>
          </p15:clr>
        </p15:guide>
        <p15:guide id="2" pos="238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F1F"/>
    <a:srgbClr val="663300"/>
    <a:srgbClr val="8F2B00"/>
    <a:srgbClr val="EB5287"/>
    <a:srgbClr val="EE4035"/>
    <a:srgbClr val="43B1C2"/>
    <a:srgbClr val="FFFFCC"/>
    <a:srgbClr val="25A9D6"/>
    <a:srgbClr val="F7E37D"/>
    <a:srgbClr val="FCFC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中間スタイル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4B1156A-380E-4F78-BDF5-A606A8083BF9}" styleName="中間スタイル 4 - アクセント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ED083AE6-46FA-4A59-8FB0-9F97EB10719F}" styleName="淡色スタイル 3 - アクセント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E171933-4619-4E11-9A3F-F7608DF75F80}" styleName="中間スタイル 1 - アクセント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DCAF9ED-07DC-4A11-8D7F-57B35C25682E}" styleName="中間スタイル 1 - アクセント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75" autoAdjust="0"/>
    <p:restoredTop sz="94660"/>
  </p:normalViewPr>
  <p:slideViewPr>
    <p:cSldViewPr snapToGrid="0">
      <p:cViewPr varScale="1">
        <p:scale>
          <a:sx n="48" d="100"/>
          <a:sy n="48" d="100"/>
        </p:scale>
        <p:origin x="2196" y="42"/>
      </p:cViewPr>
      <p:guideLst>
        <p:guide orient="horz" pos="3367"/>
        <p:guide pos="238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3" d="100"/>
          <a:sy n="53" d="100"/>
        </p:scale>
        <p:origin x="2946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276255" cy="717647"/>
          </a:xfrm>
          <a:prstGeom prst="rect">
            <a:avLst/>
          </a:prstGeom>
        </p:spPr>
        <p:txBody>
          <a:bodyPr vert="horz" lIns="133054" tIns="66528" rIns="133054" bIns="66528" rtlCol="0"/>
          <a:lstStyle>
            <a:lvl1pPr algn="l">
              <a:defRPr sz="17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5587733" y="0"/>
            <a:ext cx="4276254" cy="717647"/>
          </a:xfrm>
          <a:prstGeom prst="rect">
            <a:avLst/>
          </a:prstGeom>
        </p:spPr>
        <p:txBody>
          <a:bodyPr vert="horz" lIns="133054" tIns="66528" rIns="133054" bIns="66528" rtlCol="0"/>
          <a:lstStyle>
            <a:lvl1pPr algn="r">
              <a:defRPr sz="1700"/>
            </a:lvl1pPr>
          </a:lstStyle>
          <a:p>
            <a:fld id="{389F235B-D2CA-41B3-B653-9D9EAFC7A822}" type="datetimeFigureOut">
              <a:rPr kumimoji="1" lang="ja-JP" altLang="en-US" smtClean="0"/>
              <a:pPr/>
              <a:t>2019/10/9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2" y="13577791"/>
            <a:ext cx="4276255" cy="717647"/>
          </a:xfrm>
          <a:prstGeom prst="rect">
            <a:avLst/>
          </a:prstGeom>
        </p:spPr>
        <p:txBody>
          <a:bodyPr vert="horz" lIns="133054" tIns="66528" rIns="133054" bIns="66528" rtlCol="0" anchor="b"/>
          <a:lstStyle>
            <a:lvl1pPr algn="l">
              <a:defRPr sz="17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5587733" y="13577791"/>
            <a:ext cx="4276254" cy="717647"/>
          </a:xfrm>
          <a:prstGeom prst="rect">
            <a:avLst/>
          </a:prstGeom>
        </p:spPr>
        <p:txBody>
          <a:bodyPr vert="horz" lIns="133054" tIns="66528" rIns="133054" bIns="66528" rtlCol="0" anchor="b"/>
          <a:lstStyle>
            <a:lvl1pPr algn="r">
              <a:defRPr sz="1700"/>
            </a:lvl1pPr>
          </a:lstStyle>
          <a:p>
            <a:fld id="{704FF623-39EA-4E77-A005-B111CCB43290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86612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4" y="4"/>
            <a:ext cx="4275403" cy="717254"/>
          </a:xfrm>
          <a:prstGeom prst="rect">
            <a:avLst/>
          </a:prstGeom>
        </p:spPr>
        <p:txBody>
          <a:bodyPr vert="horz" lIns="133045" tIns="66523" rIns="133045" bIns="66523" rtlCol="0"/>
          <a:lstStyle>
            <a:lvl1pPr algn="l">
              <a:defRPr sz="17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5588630" y="4"/>
            <a:ext cx="4275403" cy="717254"/>
          </a:xfrm>
          <a:prstGeom prst="rect">
            <a:avLst/>
          </a:prstGeom>
        </p:spPr>
        <p:txBody>
          <a:bodyPr vert="horz" lIns="133045" tIns="66523" rIns="133045" bIns="66523" rtlCol="0"/>
          <a:lstStyle>
            <a:lvl1pPr algn="r">
              <a:defRPr sz="1700"/>
            </a:lvl1pPr>
          </a:lstStyle>
          <a:p>
            <a:fld id="{E2FE1476-9CF3-450B-849E-166A2432877F}" type="datetimeFigureOut">
              <a:rPr kumimoji="1" lang="ja-JP" altLang="en-US" smtClean="0"/>
              <a:pPr/>
              <a:t>2019/10/9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3227388" y="1787525"/>
            <a:ext cx="3411537" cy="48228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33045" tIns="66523" rIns="133045" bIns="66523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986632" y="6879683"/>
            <a:ext cx="7893050" cy="5628829"/>
          </a:xfrm>
          <a:prstGeom prst="rect">
            <a:avLst/>
          </a:prstGeom>
        </p:spPr>
        <p:txBody>
          <a:bodyPr vert="horz" lIns="133045" tIns="66523" rIns="133045" bIns="66523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4" y="13578186"/>
            <a:ext cx="4275403" cy="717253"/>
          </a:xfrm>
          <a:prstGeom prst="rect">
            <a:avLst/>
          </a:prstGeom>
        </p:spPr>
        <p:txBody>
          <a:bodyPr vert="horz" lIns="133045" tIns="66523" rIns="133045" bIns="66523" rtlCol="0" anchor="b"/>
          <a:lstStyle>
            <a:lvl1pPr algn="l">
              <a:defRPr sz="17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5588630" y="13578186"/>
            <a:ext cx="4275403" cy="717253"/>
          </a:xfrm>
          <a:prstGeom prst="rect">
            <a:avLst/>
          </a:prstGeom>
        </p:spPr>
        <p:txBody>
          <a:bodyPr vert="horz" lIns="133045" tIns="66523" rIns="133045" bIns="66523" rtlCol="0" anchor="b"/>
          <a:lstStyle>
            <a:lvl1pPr algn="r">
              <a:defRPr sz="1700"/>
            </a:lvl1pPr>
          </a:lstStyle>
          <a:p>
            <a:fld id="{35A87C48-B013-4BF0-B828-4BA9755BB6F3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228949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87C48-B013-4BF0-B828-4BA9755BB6F3}" type="slidenum">
              <a:rPr kumimoji="1" lang="ja-JP" altLang="en-US" smtClean="0"/>
              <a:pPr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388185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図プレースホルダー 15"/>
          <p:cNvSpPr>
            <a:spLocks noGrp="1"/>
          </p:cNvSpPr>
          <p:nvPr>
            <p:ph type="pic" sz="quarter" idx="11" hasCustomPrompt="1"/>
          </p:nvPr>
        </p:nvSpPr>
        <p:spPr>
          <a:xfrm>
            <a:off x="465677" y="4756882"/>
            <a:ext cx="2948034" cy="2969517"/>
          </a:xfrm>
          <a:custGeom>
            <a:avLst/>
            <a:gdLst>
              <a:gd name="connsiteX0" fmla="*/ 1474017 w 2948034"/>
              <a:gd name="connsiteY0" fmla="*/ 0 h 2969517"/>
              <a:gd name="connsiteX1" fmla="*/ 1550031 w 2948034"/>
              <a:gd name="connsiteY1" fmla="*/ 3305 h 2969517"/>
              <a:gd name="connsiteX2" fmla="*/ 1626046 w 2948034"/>
              <a:gd name="connsiteY2" fmla="*/ 8263 h 2969517"/>
              <a:gd name="connsiteX3" fmla="*/ 1698755 w 2948034"/>
              <a:gd name="connsiteY3" fmla="*/ 18178 h 2969517"/>
              <a:gd name="connsiteX4" fmla="*/ 1771465 w 2948034"/>
              <a:gd name="connsiteY4" fmla="*/ 31397 h 2969517"/>
              <a:gd name="connsiteX5" fmla="*/ 1842521 w 2948034"/>
              <a:gd name="connsiteY5" fmla="*/ 47922 h 2969517"/>
              <a:gd name="connsiteX6" fmla="*/ 1913578 w 2948034"/>
              <a:gd name="connsiteY6" fmla="*/ 67752 h 2969517"/>
              <a:gd name="connsiteX7" fmla="*/ 1981330 w 2948034"/>
              <a:gd name="connsiteY7" fmla="*/ 90887 h 2969517"/>
              <a:gd name="connsiteX8" fmla="*/ 2049082 w 2948034"/>
              <a:gd name="connsiteY8" fmla="*/ 117327 h 2969517"/>
              <a:gd name="connsiteX9" fmla="*/ 2113529 w 2948034"/>
              <a:gd name="connsiteY9" fmla="*/ 147071 h 2969517"/>
              <a:gd name="connsiteX10" fmla="*/ 2176323 w 2948034"/>
              <a:gd name="connsiteY10" fmla="*/ 180121 h 2969517"/>
              <a:gd name="connsiteX11" fmla="*/ 2239118 w 2948034"/>
              <a:gd name="connsiteY11" fmla="*/ 214823 h 2969517"/>
              <a:gd name="connsiteX12" fmla="*/ 2298607 w 2948034"/>
              <a:gd name="connsiteY12" fmla="*/ 254483 h 2969517"/>
              <a:gd name="connsiteX13" fmla="*/ 2356444 w 2948034"/>
              <a:gd name="connsiteY13" fmla="*/ 295795 h 2969517"/>
              <a:gd name="connsiteX14" fmla="*/ 2412629 w 2948034"/>
              <a:gd name="connsiteY14" fmla="*/ 340412 h 2969517"/>
              <a:gd name="connsiteX15" fmla="*/ 2465508 w 2948034"/>
              <a:gd name="connsiteY15" fmla="*/ 386682 h 2969517"/>
              <a:gd name="connsiteX16" fmla="*/ 2516735 w 2948034"/>
              <a:gd name="connsiteY16" fmla="*/ 434604 h 2969517"/>
              <a:gd name="connsiteX17" fmla="*/ 2566310 w 2948034"/>
              <a:gd name="connsiteY17" fmla="*/ 487484 h 2969517"/>
              <a:gd name="connsiteX18" fmla="*/ 2612580 w 2948034"/>
              <a:gd name="connsiteY18" fmla="*/ 540363 h 2969517"/>
              <a:gd name="connsiteX19" fmla="*/ 2655544 w 2948034"/>
              <a:gd name="connsiteY19" fmla="*/ 596548 h 2969517"/>
              <a:gd name="connsiteX20" fmla="*/ 2696856 w 2948034"/>
              <a:gd name="connsiteY20" fmla="*/ 654385 h 2969517"/>
              <a:gd name="connsiteX21" fmla="*/ 2734864 w 2948034"/>
              <a:gd name="connsiteY21" fmla="*/ 715527 h 2969517"/>
              <a:gd name="connsiteX22" fmla="*/ 2771218 w 2948034"/>
              <a:gd name="connsiteY22" fmla="*/ 776669 h 2969517"/>
              <a:gd name="connsiteX23" fmla="*/ 2802615 w 2948034"/>
              <a:gd name="connsiteY23" fmla="*/ 841115 h 2969517"/>
              <a:gd name="connsiteX24" fmla="*/ 2832360 w 2948034"/>
              <a:gd name="connsiteY24" fmla="*/ 907215 h 2969517"/>
              <a:gd name="connsiteX25" fmla="*/ 2858800 w 2948034"/>
              <a:gd name="connsiteY25" fmla="*/ 974967 h 2969517"/>
              <a:gd name="connsiteX26" fmla="*/ 2881935 w 2948034"/>
              <a:gd name="connsiteY26" fmla="*/ 1042719 h 2969517"/>
              <a:gd name="connsiteX27" fmla="*/ 2901765 w 2948034"/>
              <a:gd name="connsiteY27" fmla="*/ 1113776 h 2969517"/>
              <a:gd name="connsiteX28" fmla="*/ 2918289 w 2948034"/>
              <a:gd name="connsiteY28" fmla="*/ 1186485 h 2969517"/>
              <a:gd name="connsiteX29" fmla="*/ 2931509 w 2948034"/>
              <a:gd name="connsiteY29" fmla="*/ 1259194 h 2969517"/>
              <a:gd name="connsiteX30" fmla="*/ 2941424 w 2948034"/>
              <a:gd name="connsiteY30" fmla="*/ 1333556 h 2969517"/>
              <a:gd name="connsiteX31" fmla="*/ 2946382 w 2948034"/>
              <a:gd name="connsiteY31" fmla="*/ 1407918 h 2969517"/>
              <a:gd name="connsiteX32" fmla="*/ 2948034 w 2948034"/>
              <a:gd name="connsiteY32" fmla="*/ 1483932 h 2969517"/>
              <a:gd name="connsiteX33" fmla="*/ 2946382 w 2948034"/>
              <a:gd name="connsiteY33" fmla="*/ 1561599 h 2969517"/>
              <a:gd name="connsiteX34" fmla="*/ 2941424 w 2948034"/>
              <a:gd name="connsiteY34" fmla="*/ 1635961 h 2969517"/>
              <a:gd name="connsiteX35" fmla="*/ 2931509 w 2948034"/>
              <a:gd name="connsiteY35" fmla="*/ 1710323 h 2969517"/>
              <a:gd name="connsiteX36" fmla="*/ 2918289 w 2948034"/>
              <a:gd name="connsiteY36" fmla="*/ 1783032 h 2969517"/>
              <a:gd name="connsiteX37" fmla="*/ 2901765 w 2948034"/>
              <a:gd name="connsiteY37" fmla="*/ 1855742 h 2969517"/>
              <a:gd name="connsiteX38" fmla="*/ 2881935 w 2948034"/>
              <a:gd name="connsiteY38" fmla="*/ 1926799 h 2969517"/>
              <a:gd name="connsiteX39" fmla="*/ 2858800 w 2948034"/>
              <a:gd name="connsiteY39" fmla="*/ 1994551 h 2969517"/>
              <a:gd name="connsiteX40" fmla="*/ 2832360 w 2948034"/>
              <a:gd name="connsiteY40" fmla="*/ 2062302 h 2969517"/>
              <a:gd name="connsiteX41" fmla="*/ 2802615 w 2948034"/>
              <a:gd name="connsiteY41" fmla="*/ 2128402 h 2969517"/>
              <a:gd name="connsiteX42" fmla="*/ 2771218 w 2948034"/>
              <a:gd name="connsiteY42" fmla="*/ 2192849 h 2969517"/>
              <a:gd name="connsiteX43" fmla="*/ 2734864 w 2948034"/>
              <a:gd name="connsiteY43" fmla="*/ 2253991 h 2969517"/>
              <a:gd name="connsiteX44" fmla="*/ 2696856 w 2948034"/>
              <a:gd name="connsiteY44" fmla="*/ 2315133 h 2969517"/>
              <a:gd name="connsiteX45" fmla="*/ 2655544 w 2948034"/>
              <a:gd name="connsiteY45" fmla="*/ 2372970 h 2969517"/>
              <a:gd name="connsiteX46" fmla="*/ 2612580 w 2948034"/>
              <a:gd name="connsiteY46" fmla="*/ 2429154 h 2969517"/>
              <a:gd name="connsiteX47" fmla="*/ 2566310 w 2948034"/>
              <a:gd name="connsiteY47" fmla="*/ 2482034 h 2969517"/>
              <a:gd name="connsiteX48" fmla="*/ 2516735 w 2948034"/>
              <a:gd name="connsiteY48" fmla="*/ 2534913 h 2969517"/>
              <a:gd name="connsiteX49" fmla="*/ 2465508 w 2948034"/>
              <a:gd name="connsiteY49" fmla="*/ 2582835 h 2969517"/>
              <a:gd name="connsiteX50" fmla="*/ 2412629 w 2948034"/>
              <a:gd name="connsiteY50" fmla="*/ 2629105 h 2969517"/>
              <a:gd name="connsiteX51" fmla="*/ 2356444 w 2948034"/>
              <a:gd name="connsiteY51" fmla="*/ 2673722 h 2969517"/>
              <a:gd name="connsiteX52" fmla="*/ 2298607 w 2948034"/>
              <a:gd name="connsiteY52" fmla="*/ 2715034 h 2969517"/>
              <a:gd name="connsiteX53" fmla="*/ 2239118 w 2948034"/>
              <a:gd name="connsiteY53" fmla="*/ 2754694 h 2969517"/>
              <a:gd name="connsiteX54" fmla="*/ 2176323 w 2948034"/>
              <a:gd name="connsiteY54" fmla="*/ 2789396 h 2969517"/>
              <a:gd name="connsiteX55" fmla="*/ 2113529 w 2948034"/>
              <a:gd name="connsiteY55" fmla="*/ 2822446 h 2969517"/>
              <a:gd name="connsiteX56" fmla="*/ 2049082 w 2948034"/>
              <a:gd name="connsiteY56" fmla="*/ 2852191 h 2969517"/>
              <a:gd name="connsiteX57" fmla="*/ 1981330 w 2948034"/>
              <a:gd name="connsiteY57" fmla="*/ 2878630 h 2969517"/>
              <a:gd name="connsiteX58" fmla="*/ 1913578 w 2948034"/>
              <a:gd name="connsiteY58" fmla="*/ 2901765 h 2969517"/>
              <a:gd name="connsiteX59" fmla="*/ 1842521 w 2948034"/>
              <a:gd name="connsiteY59" fmla="*/ 2921595 h 2969517"/>
              <a:gd name="connsiteX60" fmla="*/ 1771465 w 2948034"/>
              <a:gd name="connsiteY60" fmla="*/ 2938120 h 2969517"/>
              <a:gd name="connsiteX61" fmla="*/ 1698755 w 2948034"/>
              <a:gd name="connsiteY61" fmla="*/ 2951340 h 2969517"/>
              <a:gd name="connsiteX62" fmla="*/ 1626046 w 2948034"/>
              <a:gd name="connsiteY62" fmla="*/ 2961255 h 2969517"/>
              <a:gd name="connsiteX63" fmla="*/ 1550031 w 2948034"/>
              <a:gd name="connsiteY63" fmla="*/ 2966212 h 2969517"/>
              <a:gd name="connsiteX64" fmla="*/ 1474017 w 2948034"/>
              <a:gd name="connsiteY64" fmla="*/ 2969517 h 2969517"/>
              <a:gd name="connsiteX65" fmla="*/ 1398003 w 2948034"/>
              <a:gd name="connsiteY65" fmla="*/ 2966212 h 2969517"/>
              <a:gd name="connsiteX66" fmla="*/ 1323641 w 2948034"/>
              <a:gd name="connsiteY66" fmla="*/ 2961255 h 2969517"/>
              <a:gd name="connsiteX67" fmla="*/ 1250932 w 2948034"/>
              <a:gd name="connsiteY67" fmla="*/ 2951340 h 2969517"/>
              <a:gd name="connsiteX68" fmla="*/ 1178222 w 2948034"/>
              <a:gd name="connsiteY68" fmla="*/ 2938120 h 2969517"/>
              <a:gd name="connsiteX69" fmla="*/ 1105513 w 2948034"/>
              <a:gd name="connsiteY69" fmla="*/ 2921595 h 2969517"/>
              <a:gd name="connsiteX70" fmla="*/ 1036108 w 2948034"/>
              <a:gd name="connsiteY70" fmla="*/ 2901765 h 2969517"/>
              <a:gd name="connsiteX71" fmla="*/ 968357 w 2948034"/>
              <a:gd name="connsiteY71" fmla="*/ 2878630 h 2969517"/>
              <a:gd name="connsiteX72" fmla="*/ 900605 w 2948034"/>
              <a:gd name="connsiteY72" fmla="*/ 2852191 h 2969517"/>
              <a:gd name="connsiteX73" fmla="*/ 836158 w 2948034"/>
              <a:gd name="connsiteY73" fmla="*/ 2822446 h 2969517"/>
              <a:gd name="connsiteX74" fmla="*/ 771711 w 2948034"/>
              <a:gd name="connsiteY74" fmla="*/ 2789396 h 2969517"/>
              <a:gd name="connsiteX75" fmla="*/ 710569 w 2948034"/>
              <a:gd name="connsiteY75" fmla="*/ 2754694 h 2969517"/>
              <a:gd name="connsiteX76" fmla="*/ 651079 w 2948034"/>
              <a:gd name="connsiteY76" fmla="*/ 2715034 h 2969517"/>
              <a:gd name="connsiteX77" fmla="*/ 593242 w 2948034"/>
              <a:gd name="connsiteY77" fmla="*/ 2673722 h 2969517"/>
              <a:gd name="connsiteX78" fmla="*/ 537058 w 2948034"/>
              <a:gd name="connsiteY78" fmla="*/ 2629105 h 2969517"/>
              <a:gd name="connsiteX79" fmla="*/ 484178 w 2948034"/>
              <a:gd name="connsiteY79" fmla="*/ 2582835 h 2969517"/>
              <a:gd name="connsiteX80" fmla="*/ 432951 w 2948034"/>
              <a:gd name="connsiteY80" fmla="*/ 2534913 h 2969517"/>
              <a:gd name="connsiteX81" fmla="*/ 383377 w 2948034"/>
              <a:gd name="connsiteY81" fmla="*/ 2482034 h 2969517"/>
              <a:gd name="connsiteX82" fmla="*/ 337107 w 2948034"/>
              <a:gd name="connsiteY82" fmla="*/ 2429154 h 2969517"/>
              <a:gd name="connsiteX83" fmla="*/ 294142 w 2948034"/>
              <a:gd name="connsiteY83" fmla="*/ 2372970 h 2969517"/>
              <a:gd name="connsiteX84" fmla="*/ 252830 w 2948034"/>
              <a:gd name="connsiteY84" fmla="*/ 2315133 h 2969517"/>
              <a:gd name="connsiteX85" fmla="*/ 214823 w 2948034"/>
              <a:gd name="connsiteY85" fmla="*/ 2253991 h 2969517"/>
              <a:gd name="connsiteX86" fmla="*/ 178469 w 2948034"/>
              <a:gd name="connsiteY86" fmla="*/ 2192849 h 2969517"/>
              <a:gd name="connsiteX87" fmla="*/ 145419 w 2948034"/>
              <a:gd name="connsiteY87" fmla="*/ 2128402 h 2969517"/>
              <a:gd name="connsiteX88" fmla="*/ 117327 w 2948034"/>
              <a:gd name="connsiteY88" fmla="*/ 2062302 h 2969517"/>
              <a:gd name="connsiteX89" fmla="*/ 90887 w 2948034"/>
              <a:gd name="connsiteY89" fmla="*/ 1994551 h 2969517"/>
              <a:gd name="connsiteX90" fmla="*/ 67752 w 2948034"/>
              <a:gd name="connsiteY90" fmla="*/ 1926799 h 2969517"/>
              <a:gd name="connsiteX91" fmla="*/ 47922 w 2948034"/>
              <a:gd name="connsiteY91" fmla="*/ 1855742 h 2969517"/>
              <a:gd name="connsiteX92" fmla="*/ 31397 w 2948034"/>
              <a:gd name="connsiteY92" fmla="*/ 1783032 h 2969517"/>
              <a:gd name="connsiteX93" fmla="*/ 18177 w 2948034"/>
              <a:gd name="connsiteY93" fmla="*/ 1710323 h 2969517"/>
              <a:gd name="connsiteX94" fmla="*/ 8263 w 2948034"/>
              <a:gd name="connsiteY94" fmla="*/ 1635961 h 2969517"/>
              <a:gd name="connsiteX95" fmla="*/ 3305 w 2948034"/>
              <a:gd name="connsiteY95" fmla="*/ 1561599 h 2969517"/>
              <a:gd name="connsiteX96" fmla="*/ 0 w 2948034"/>
              <a:gd name="connsiteY96" fmla="*/ 1483932 h 2969517"/>
              <a:gd name="connsiteX97" fmla="*/ 3305 w 2948034"/>
              <a:gd name="connsiteY97" fmla="*/ 1407918 h 2969517"/>
              <a:gd name="connsiteX98" fmla="*/ 8263 w 2948034"/>
              <a:gd name="connsiteY98" fmla="*/ 1333556 h 2969517"/>
              <a:gd name="connsiteX99" fmla="*/ 18177 w 2948034"/>
              <a:gd name="connsiteY99" fmla="*/ 1259194 h 2969517"/>
              <a:gd name="connsiteX100" fmla="*/ 31397 w 2948034"/>
              <a:gd name="connsiteY100" fmla="*/ 1186485 h 2969517"/>
              <a:gd name="connsiteX101" fmla="*/ 47922 w 2948034"/>
              <a:gd name="connsiteY101" fmla="*/ 1113776 h 2969517"/>
              <a:gd name="connsiteX102" fmla="*/ 67752 w 2948034"/>
              <a:gd name="connsiteY102" fmla="*/ 1042719 h 2969517"/>
              <a:gd name="connsiteX103" fmla="*/ 90887 w 2948034"/>
              <a:gd name="connsiteY103" fmla="*/ 974967 h 2969517"/>
              <a:gd name="connsiteX104" fmla="*/ 117327 w 2948034"/>
              <a:gd name="connsiteY104" fmla="*/ 907215 h 2969517"/>
              <a:gd name="connsiteX105" fmla="*/ 145419 w 2948034"/>
              <a:gd name="connsiteY105" fmla="*/ 841115 h 2969517"/>
              <a:gd name="connsiteX106" fmla="*/ 178469 w 2948034"/>
              <a:gd name="connsiteY106" fmla="*/ 776669 h 2969517"/>
              <a:gd name="connsiteX107" fmla="*/ 214823 w 2948034"/>
              <a:gd name="connsiteY107" fmla="*/ 715527 h 2969517"/>
              <a:gd name="connsiteX108" fmla="*/ 252830 w 2948034"/>
              <a:gd name="connsiteY108" fmla="*/ 654385 h 2969517"/>
              <a:gd name="connsiteX109" fmla="*/ 294142 w 2948034"/>
              <a:gd name="connsiteY109" fmla="*/ 596548 h 2969517"/>
              <a:gd name="connsiteX110" fmla="*/ 337107 w 2948034"/>
              <a:gd name="connsiteY110" fmla="*/ 540363 h 2969517"/>
              <a:gd name="connsiteX111" fmla="*/ 383377 w 2948034"/>
              <a:gd name="connsiteY111" fmla="*/ 487484 h 2969517"/>
              <a:gd name="connsiteX112" fmla="*/ 432951 w 2948034"/>
              <a:gd name="connsiteY112" fmla="*/ 434604 h 2969517"/>
              <a:gd name="connsiteX113" fmla="*/ 484178 w 2948034"/>
              <a:gd name="connsiteY113" fmla="*/ 386682 h 2969517"/>
              <a:gd name="connsiteX114" fmla="*/ 537058 w 2948034"/>
              <a:gd name="connsiteY114" fmla="*/ 340412 h 2969517"/>
              <a:gd name="connsiteX115" fmla="*/ 593242 w 2948034"/>
              <a:gd name="connsiteY115" fmla="*/ 295795 h 2969517"/>
              <a:gd name="connsiteX116" fmla="*/ 651079 w 2948034"/>
              <a:gd name="connsiteY116" fmla="*/ 254483 h 2969517"/>
              <a:gd name="connsiteX117" fmla="*/ 710569 w 2948034"/>
              <a:gd name="connsiteY117" fmla="*/ 214823 h 2969517"/>
              <a:gd name="connsiteX118" fmla="*/ 771711 w 2948034"/>
              <a:gd name="connsiteY118" fmla="*/ 180121 h 2969517"/>
              <a:gd name="connsiteX119" fmla="*/ 836158 w 2948034"/>
              <a:gd name="connsiteY119" fmla="*/ 147071 h 2969517"/>
              <a:gd name="connsiteX120" fmla="*/ 900605 w 2948034"/>
              <a:gd name="connsiteY120" fmla="*/ 117327 h 2969517"/>
              <a:gd name="connsiteX121" fmla="*/ 968357 w 2948034"/>
              <a:gd name="connsiteY121" fmla="*/ 90887 h 2969517"/>
              <a:gd name="connsiteX122" fmla="*/ 1036108 w 2948034"/>
              <a:gd name="connsiteY122" fmla="*/ 67752 h 2969517"/>
              <a:gd name="connsiteX123" fmla="*/ 1105513 w 2948034"/>
              <a:gd name="connsiteY123" fmla="*/ 47922 h 2969517"/>
              <a:gd name="connsiteX124" fmla="*/ 1178222 w 2948034"/>
              <a:gd name="connsiteY124" fmla="*/ 31397 h 2969517"/>
              <a:gd name="connsiteX125" fmla="*/ 1250932 w 2948034"/>
              <a:gd name="connsiteY125" fmla="*/ 18178 h 2969517"/>
              <a:gd name="connsiteX126" fmla="*/ 1323641 w 2948034"/>
              <a:gd name="connsiteY126" fmla="*/ 8263 h 2969517"/>
              <a:gd name="connsiteX127" fmla="*/ 1398003 w 2948034"/>
              <a:gd name="connsiteY127" fmla="*/ 3305 h 2969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</a:cxnLst>
            <a:rect l="l" t="t" r="r" b="b"/>
            <a:pathLst>
              <a:path w="2948034" h="2969517">
                <a:moveTo>
                  <a:pt x="1474017" y="0"/>
                </a:moveTo>
                <a:lnTo>
                  <a:pt x="1550031" y="3305"/>
                </a:lnTo>
                <a:lnTo>
                  <a:pt x="1626046" y="8263"/>
                </a:lnTo>
                <a:lnTo>
                  <a:pt x="1698755" y="18178"/>
                </a:lnTo>
                <a:lnTo>
                  <a:pt x="1771465" y="31397"/>
                </a:lnTo>
                <a:lnTo>
                  <a:pt x="1842521" y="47922"/>
                </a:lnTo>
                <a:lnTo>
                  <a:pt x="1913578" y="67752"/>
                </a:lnTo>
                <a:lnTo>
                  <a:pt x="1981330" y="90887"/>
                </a:lnTo>
                <a:lnTo>
                  <a:pt x="2049082" y="117327"/>
                </a:lnTo>
                <a:lnTo>
                  <a:pt x="2113529" y="147071"/>
                </a:lnTo>
                <a:lnTo>
                  <a:pt x="2176323" y="180121"/>
                </a:lnTo>
                <a:lnTo>
                  <a:pt x="2239118" y="214823"/>
                </a:lnTo>
                <a:lnTo>
                  <a:pt x="2298607" y="254483"/>
                </a:lnTo>
                <a:lnTo>
                  <a:pt x="2356444" y="295795"/>
                </a:lnTo>
                <a:lnTo>
                  <a:pt x="2412629" y="340412"/>
                </a:lnTo>
                <a:lnTo>
                  <a:pt x="2465508" y="386682"/>
                </a:lnTo>
                <a:lnTo>
                  <a:pt x="2516735" y="434604"/>
                </a:lnTo>
                <a:lnTo>
                  <a:pt x="2566310" y="487484"/>
                </a:lnTo>
                <a:lnTo>
                  <a:pt x="2612580" y="540363"/>
                </a:lnTo>
                <a:lnTo>
                  <a:pt x="2655544" y="596548"/>
                </a:lnTo>
                <a:lnTo>
                  <a:pt x="2696856" y="654385"/>
                </a:lnTo>
                <a:lnTo>
                  <a:pt x="2734864" y="715527"/>
                </a:lnTo>
                <a:lnTo>
                  <a:pt x="2771218" y="776669"/>
                </a:lnTo>
                <a:lnTo>
                  <a:pt x="2802615" y="841115"/>
                </a:lnTo>
                <a:lnTo>
                  <a:pt x="2832360" y="907215"/>
                </a:lnTo>
                <a:lnTo>
                  <a:pt x="2858800" y="974967"/>
                </a:lnTo>
                <a:lnTo>
                  <a:pt x="2881935" y="1042719"/>
                </a:lnTo>
                <a:lnTo>
                  <a:pt x="2901765" y="1113776"/>
                </a:lnTo>
                <a:lnTo>
                  <a:pt x="2918289" y="1186485"/>
                </a:lnTo>
                <a:lnTo>
                  <a:pt x="2931509" y="1259194"/>
                </a:lnTo>
                <a:lnTo>
                  <a:pt x="2941424" y="1333556"/>
                </a:lnTo>
                <a:lnTo>
                  <a:pt x="2946382" y="1407918"/>
                </a:lnTo>
                <a:lnTo>
                  <a:pt x="2948034" y="1483932"/>
                </a:lnTo>
                <a:lnTo>
                  <a:pt x="2946382" y="1561599"/>
                </a:lnTo>
                <a:lnTo>
                  <a:pt x="2941424" y="1635961"/>
                </a:lnTo>
                <a:lnTo>
                  <a:pt x="2931509" y="1710323"/>
                </a:lnTo>
                <a:lnTo>
                  <a:pt x="2918289" y="1783032"/>
                </a:lnTo>
                <a:lnTo>
                  <a:pt x="2901765" y="1855742"/>
                </a:lnTo>
                <a:lnTo>
                  <a:pt x="2881935" y="1926799"/>
                </a:lnTo>
                <a:lnTo>
                  <a:pt x="2858800" y="1994551"/>
                </a:lnTo>
                <a:lnTo>
                  <a:pt x="2832360" y="2062302"/>
                </a:lnTo>
                <a:lnTo>
                  <a:pt x="2802615" y="2128402"/>
                </a:lnTo>
                <a:lnTo>
                  <a:pt x="2771218" y="2192849"/>
                </a:lnTo>
                <a:lnTo>
                  <a:pt x="2734864" y="2253991"/>
                </a:lnTo>
                <a:lnTo>
                  <a:pt x="2696856" y="2315133"/>
                </a:lnTo>
                <a:lnTo>
                  <a:pt x="2655544" y="2372970"/>
                </a:lnTo>
                <a:lnTo>
                  <a:pt x="2612580" y="2429154"/>
                </a:lnTo>
                <a:lnTo>
                  <a:pt x="2566310" y="2482034"/>
                </a:lnTo>
                <a:lnTo>
                  <a:pt x="2516735" y="2534913"/>
                </a:lnTo>
                <a:lnTo>
                  <a:pt x="2465508" y="2582835"/>
                </a:lnTo>
                <a:lnTo>
                  <a:pt x="2412629" y="2629105"/>
                </a:lnTo>
                <a:lnTo>
                  <a:pt x="2356444" y="2673722"/>
                </a:lnTo>
                <a:lnTo>
                  <a:pt x="2298607" y="2715034"/>
                </a:lnTo>
                <a:lnTo>
                  <a:pt x="2239118" y="2754694"/>
                </a:lnTo>
                <a:lnTo>
                  <a:pt x="2176323" y="2789396"/>
                </a:lnTo>
                <a:lnTo>
                  <a:pt x="2113529" y="2822446"/>
                </a:lnTo>
                <a:lnTo>
                  <a:pt x="2049082" y="2852191"/>
                </a:lnTo>
                <a:lnTo>
                  <a:pt x="1981330" y="2878630"/>
                </a:lnTo>
                <a:lnTo>
                  <a:pt x="1913578" y="2901765"/>
                </a:lnTo>
                <a:lnTo>
                  <a:pt x="1842521" y="2921595"/>
                </a:lnTo>
                <a:lnTo>
                  <a:pt x="1771465" y="2938120"/>
                </a:lnTo>
                <a:lnTo>
                  <a:pt x="1698755" y="2951340"/>
                </a:lnTo>
                <a:lnTo>
                  <a:pt x="1626046" y="2961255"/>
                </a:lnTo>
                <a:lnTo>
                  <a:pt x="1550031" y="2966212"/>
                </a:lnTo>
                <a:lnTo>
                  <a:pt x="1474017" y="2969517"/>
                </a:lnTo>
                <a:lnTo>
                  <a:pt x="1398003" y="2966212"/>
                </a:lnTo>
                <a:lnTo>
                  <a:pt x="1323641" y="2961255"/>
                </a:lnTo>
                <a:lnTo>
                  <a:pt x="1250932" y="2951340"/>
                </a:lnTo>
                <a:lnTo>
                  <a:pt x="1178222" y="2938120"/>
                </a:lnTo>
                <a:lnTo>
                  <a:pt x="1105513" y="2921595"/>
                </a:lnTo>
                <a:lnTo>
                  <a:pt x="1036108" y="2901765"/>
                </a:lnTo>
                <a:lnTo>
                  <a:pt x="968357" y="2878630"/>
                </a:lnTo>
                <a:lnTo>
                  <a:pt x="900605" y="2852191"/>
                </a:lnTo>
                <a:lnTo>
                  <a:pt x="836158" y="2822446"/>
                </a:lnTo>
                <a:lnTo>
                  <a:pt x="771711" y="2789396"/>
                </a:lnTo>
                <a:lnTo>
                  <a:pt x="710569" y="2754694"/>
                </a:lnTo>
                <a:lnTo>
                  <a:pt x="651079" y="2715034"/>
                </a:lnTo>
                <a:lnTo>
                  <a:pt x="593242" y="2673722"/>
                </a:lnTo>
                <a:lnTo>
                  <a:pt x="537058" y="2629105"/>
                </a:lnTo>
                <a:lnTo>
                  <a:pt x="484178" y="2582835"/>
                </a:lnTo>
                <a:lnTo>
                  <a:pt x="432951" y="2534913"/>
                </a:lnTo>
                <a:lnTo>
                  <a:pt x="383377" y="2482034"/>
                </a:lnTo>
                <a:lnTo>
                  <a:pt x="337107" y="2429154"/>
                </a:lnTo>
                <a:lnTo>
                  <a:pt x="294142" y="2372970"/>
                </a:lnTo>
                <a:lnTo>
                  <a:pt x="252830" y="2315133"/>
                </a:lnTo>
                <a:lnTo>
                  <a:pt x="214823" y="2253991"/>
                </a:lnTo>
                <a:lnTo>
                  <a:pt x="178469" y="2192849"/>
                </a:lnTo>
                <a:lnTo>
                  <a:pt x="145419" y="2128402"/>
                </a:lnTo>
                <a:lnTo>
                  <a:pt x="117327" y="2062302"/>
                </a:lnTo>
                <a:lnTo>
                  <a:pt x="90887" y="1994551"/>
                </a:lnTo>
                <a:lnTo>
                  <a:pt x="67752" y="1926799"/>
                </a:lnTo>
                <a:lnTo>
                  <a:pt x="47922" y="1855742"/>
                </a:lnTo>
                <a:lnTo>
                  <a:pt x="31397" y="1783032"/>
                </a:lnTo>
                <a:lnTo>
                  <a:pt x="18177" y="1710323"/>
                </a:lnTo>
                <a:lnTo>
                  <a:pt x="8263" y="1635961"/>
                </a:lnTo>
                <a:lnTo>
                  <a:pt x="3305" y="1561599"/>
                </a:lnTo>
                <a:lnTo>
                  <a:pt x="0" y="1483932"/>
                </a:lnTo>
                <a:lnTo>
                  <a:pt x="3305" y="1407918"/>
                </a:lnTo>
                <a:lnTo>
                  <a:pt x="8263" y="1333556"/>
                </a:lnTo>
                <a:lnTo>
                  <a:pt x="18177" y="1259194"/>
                </a:lnTo>
                <a:lnTo>
                  <a:pt x="31397" y="1186485"/>
                </a:lnTo>
                <a:lnTo>
                  <a:pt x="47922" y="1113776"/>
                </a:lnTo>
                <a:lnTo>
                  <a:pt x="67752" y="1042719"/>
                </a:lnTo>
                <a:lnTo>
                  <a:pt x="90887" y="974967"/>
                </a:lnTo>
                <a:lnTo>
                  <a:pt x="117327" y="907215"/>
                </a:lnTo>
                <a:lnTo>
                  <a:pt x="145419" y="841115"/>
                </a:lnTo>
                <a:lnTo>
                  <a:pt x="178469" y="776669"/>
                </a:lnTo>
                <a:lnTo>
                  <a:pt x="214823" y="715527"/>
                </a:lnTo>
                <a:lnTo>
                  <a:pt x="252830" y="654385"/>
                </a:lnTo>
                <a:lnTo>
                  <a:pt x="294142" y="596548"/>
                </a:lnTo>
                <a:lnTo>
                  <a:pt x="337107" y="540363"/>
                </a:lnTo>
                <a:lnTo>
                  <a:pt x="383377" y="487484"/>
                </a:lnTo>
                <a:lnTo>
                  <a:pt x="432951" y="434604"/>
                </a:lnTo>
                <a:lnTo>
                  <a:pt x="484178" y="386682"/>
                </a:lnTo>
                <a:lnTo>
                  <a:pt x="537058" y="340412"/>
                </a:lnTo>
                <a:lnTo>
                  <a:pt x="593242" y="295795"/>
                </a:lnTo>
                <a:lnTo>
                  <a:pt x="651079" y="254483"/>
                </a:lnTo>
                <a:lnTo>
                  <a:pt x="710569" y="214823"/>
                </a:lnTo>
                <a:lnTo>
                  <a:pt x="771711" y="180121"/>
                </a:lnTo>
                <a:lnTo>
                  <a:pt x="836158" y="147071"/>
                </a:lnTo>
                <a:lnTo>
                  <a:pt x="900605" y="117327"/>
                </a:lnTo>
                <a:lnTo>
                  <a:pt x="968357" y="90887"/>
                </a:lnTo>
                <a:lnTo>
                  <a:pt x="1036108" y="67752"/>
                </a:lnTo>
                <a:lnTo>
                  <a:pt x="1105513" y="47922"/>
                </a:lnTo>
                <a:lnTo>
                  <a:pt x="1178222" y="31397"/>
                </a:lnTo>
                <a:lnTo>
                  <a:pt x="1250932" y="18178"/>
                </a:lnTo>
                <a:lnTo>
                  <a:pt x="1323641" y="8263"/>
                </a:lnTo>
                <a:lnTo>
                  <a:pt x="1398003" y="3305"/>
                </a:lnTo>
                <a:close/>
              </a:path>
            </a:pathLst>
          </a:custGeom>
          <a:blipFill dpi="0" rotWithShape="1">
            <a:blip r:embed="rId2" cstate="print"/>
            <a:srcRect/>
            <a:tile tx="0" ty="0" sx="100000" sy="100000" flip="none" algn="tl"/>
          </a:blipFill>
          <a:ln w="57150">
            <a:noFill/>
          </a:ln>
        </p:spPr>
        <p:txBody>
          <a:bodyPr wrap="square" lIns="0" tIns="900000" anchor="t" anchorCtr="1">
            <a:noAutofit/>
          </a:bodyPr>
          <a:lstStyle>
            <a:lvl1pPr marL="0" indent="0">
              <a:buFontTx/>
              <a:buNone/>
              <a:defRPr sz="18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 smtClean="0"/>
              <a:t>写真を追加する</a:t>
            </a:r>
            <a:endParaRPr kumimoji="1" lang="ja-JP" altLang="en-US" dirty="0"/>
          </a:p>
        </p:txBody>
      </p:sp>
      <p:sp>
        <p:nvSpPr>
          <p:cNvPr id="11" name="図プレースホルダー 10"/>
          <p:cNvSpPr>
            <a:spLocks noGrp="1"/>
          </p:cNvSpPr>
          <p:nvPr>
            <p:ph type="pic" sz="quarter" idx="10" hasCustomPrompt="1"/>
          </p:nvPr>
        </p:nvSpPr>
        <p:spPr>
          <a:xfrm>
            <a:off x="2638425" y="1"/>
            <a:ext cx="4921250" cy="5616575"/>
          </a:xfrm>
          <a:custGeom>
            <a:avLst/>
            <a:gdLst>
              <a:gd name="connsiteX0" fmla="*/ 2127250 w 4921250"/>
              <a:gd name="connsiteY0" fmla="*/ 0 h 5616575"/>
              <a:gd name="connsiteX1" fmla="*/ 3536950 w 4921250"/>
              <a:gd name="connsiteY1" fmla="*/ 0 h 5616575"/>
              <a:gd name="connsiteX2" fmla="*/ 3638550 w 4921250"/>
              <a:gd name="connsiteY2" fmla="*/ 28575 h 5616575"/>
              <a:gd name="connsiteX3" fmla="*/ 3736975 w 4921250"/>
              <a:gd name="connsiteY3" fmla="*/ 60325 h 5616575"/>
              <a:gd name="connsiteX4" fmla="*/ 3832225 w 4921250"/>
              <a:gd name="connsiteY4" fmla="*/ 95250 h 5616575"/>
              <a:gd name="connsiteX5" fmla="*/ 3930650 w 4921250"/>
              <a:gd name="connsiteY5" fmla="*/ 133350 h 5616575"/>
              <a:gd name="connsiteX6" fmla="*/ 4022725 w 4921250"/>
              <a:gd name="connsiteY6" fmla="*/ 177800 h 5616575"/>
              <a:gd name="connsiteX7" fmla="*/ 4114800 w 4921250"/>
              <a:gd name="connsiteY7" fmla="*/ 222250 h 5616575"/>
              <a:gd name="connsiteX8" fmla="*/ 4206875 w 4921250"/>
              <a:gd name="connsiteY8" fmla="*/ 269875 h 5616575"/>
              <a:gd name="connsiteX9" fmla="*/ 4295775 w 4921250"/>
              <a:gd name="connsiteY9" fmla="*/ 320675 h 5616575"/>
              <a:gd name="connsiteX10" fmla="*/ 4381500 w 4921250"/>
              <a:gd name="connsiteY10" fmla="*/ 377825 h 5616575"/>
              <a:gd name="connsiteX11" fmla="*/ 4464050 w 4921250"/>
              <a:gd name="connsiteY11" fmla="*/ 434975 h 5616575"/>
              <a:gd name="connsiteX12" fmla="*/ 4546600 w 4921250"/>
              <a:gd name="connsiteY12" fmla="*/ 495300 h 5616575"/>
              <a:gd name="connsiteX13" fmla="*/ 4625975 w 4921250"/>
              <a:gd name="connsiteY13" fmla="*/ 558800 h 5616575"/>
              <a:gd name="connsiteX14" fmla="*/ 4705350 w 4921250"/>
              <a:gd name="connsiteY14" fmla="*/ 625475 h 5616575"/>
              <a:gd name="connsiteX15" fmla="*/ 4778375 w 4921250"/>
              <a:gd name="connsiteY15" fmla="*/ 695325 h 5616575"/>
              <a:gd name="connsiteX16" fmla="*/ 4851400 w 4921250"/>
              <a:gd name="connsiteY16" fmla="*/ 765175 h 5616575"/>
              <a:gd name="connsiteX17" fmla="*/ 4921250 w 4921250"/>
              <a:gd name="connsiteY17" fmla="*/ 838200 h 5616575"/>
              <a:gd name="connsiteX18" fmla="*/ 4921250 w 4921250"/>
              <a:gd name="connsiteY18" fmla="*/ 4689475 h 5616575"/>
              <a:gd name="connsiteX19" fmla="*/ 4822825 w 4921250"/>
              <a:gd name="connsiteY19" fmla="*/ 4791075 h 5616575"/>
              <a:gd name="connsiteX20" fmla="*/ 4718050 w 4921250"/>
              <a:gd name="connsiteY20" fmla="*/ 4892675 h 5616575"/>
              <a:gd name="connsiteX21" fmla="*/ 4606925 w 4921250"/>
              <a:gd name="connsiteY21" fmla="*/ 4984750 h 5616575"/>
              <a:gd name="connsiteX22" fmla="*/ 4492625 w 4921250"/>
              <a:gd name="connsiteY22" fmla="*/ 5073650 h 5616575"/>
              <a:gd name="connsiteX23" fmla="*/ 4375150 w 4921250"/>
              <a:gd name="connsiteY23" fmla="*/ 5156200 h 5616575"/>
              <a:gd name="connsiteX24" fmla="*/ 4251325 w 4921250"/>
              <a:gd name="connsiteY24" fmla="*/ 5232400 h 5616575"/>
              <a:gd name="connsiteX25" fmla="*/ 4124325 w 4921250"/>
              <a:gd name="connsiteY25" fmla="*/ 5302250 h 5616575"/>
              <a:gd name="connsiteX26" fmla="*/ 3994150 w 4921250"/>
              <a:gd name="connsiteY26" fmla="*/ 5365750 h 5616575"/>
              <a:gd name="connsiteX27" fmla="*/ 3927475 w 4921250"/>
              <a:gd name="connsiteY27" fmla="*/ 5394325 h 5616575"/>
              <a:gd name="connsiteX28" fmla="*/ 3857625 w 4921250"/>
              <a:gd name="connsiteY28" fmla="*/ 5422900 h 5616575"/>
              <a:gd name="connsiteX29" fmla="*/ 3790950 w 4921250"/>
              <a:gd name="connsiteY29" fmla="*/ 5448300 h 5616575"/>
              <a:gd name="connsiteX30" fmla="*/ 3721100 w 4921250"/>
              <a:gd name="connsiteY30" fmla="*/ 5470525 h 5616575"/>
              <a:gd name="connsiteX31" fmla="*/ 3651250 w 4921250"/>
              <a:gd name="connsiteY31" fmla="*/ 5495925 h 5616575"/>
              <a:gd name="connsiteX32" fmla="*/ 3578225 w 4921250"/>
              <a:gd name="connsiteY32" fmla="*/ 5514975 h 5616575"/>
              <a:gd name="connsiteX33" fmla="*/ 3508375 w 4921250"/>
              <a:gd name="connsiteY33" fmla="*/ 5534025 h 5616575"/>
              <a:gd name="connsiteX34" fmla="*/ 3435350 w 4921250"/>
              <a:gd name="connsiteY34" fmla="*/ 5549900 h 5616575"/>
              <a:gd name="connsiteX35" fmla="*/ 3362325 w 4921250"/>
              <a:gd name="connsiteY35" fmla="*/ 5565775 h 5616575"/>
              <a:gd name="connsiteX36" fmla="*/ 3289300 w 4921250"/>
              <a:gd name="connsiteY36" fmla="*/ 5578475 h 5616575"/>
              <a:gd name="connsiteX37" fmla="*/ 3213100 w 4921250"/>
              <a:gd name="connsiteY37" fmla="*/ 5588000 h 5616575"/>
              <a:gd name="connsiteX38" fmla="*/ 3136900 w 4921250"/>
              <a:gd name="connsiteY38" fmla="*/ 5597525 h 5616575"/>
              <a:gd name="connsiteX39" fmla="*/ 3063875 w 4921250"/>
              <a:gd name="connsiteY39" fmla="*/ 5607050 h 5616575"/>
              <a:gd name="connsiteX40" fmla="*/ 2987675 w 4921250"/>
              <a:gd name="connsiteY40" fmla="*/ 5610225 h 5616575"/>
              <a:gd name="connsiteX41" fmla="*/ 2908300 w 4921250"/>
              <a:gd name="connsiteY41" fmla="*/ 5613400 h 5616575"/>
              <a:gd name="connsiteX42" fmla="*/ 2832100 w 4921250"/>
              <a:gd name="connsiteY42" fmla="*/ 5616575 h 5616575"/>
              <a:gd name="connsiteX43" fmla="*/ 2686050 w 4921250"/>
              <a:gd name="connsiteY43" fmla="*/ 5610225 h 5616575"/>
              <a:gd name="connsiteX44" fmla="*/ 2543175 w 4921250"/>
              <a:gd name="connsiteY44" fmla="*/ 5600700 h 5616575"/>
              <a:gd name="connsiteX45" fmla="*/ 2400300 w 4921250"/>
              <a:gd name="connsiteY45" fmla="*/ 5581650 h 5616575"/>
              <a:gd name="connsiteX46" fmla="*/ 2260600 w 4921250"/>
              <a:gd name="connsiteY46" fmla="*/ 5556250 h 5616575"/>
              <a:gd name="connsiteX47" fmla="*/ 2124075 w 4921250"/>
              <a:gd name="connsiteY47" fmla="*/ 5524500 h 5616575"/>
              <a:gd name="connsiteX48" fmla="*/ 1990725 w 4921250"/>
              <a:gd name="connsiteY48" fmla="*/ 5486400 h 5616575"/>
              <a:gd name="connsiteX49" fmla="*/ 1857375 w 4921250"/>
              <a:gd name="connsiteY49" fmla="*/ 5441950 h 5616575"/>
              <a:gd name="connsiteX50" fmla="*/ 1730375 w 4921250"/>
              <a:gd name="connsiteY50" fmla="*/ 5391150 h 5616575"/>
              <a:gd name="connsiteX51" fmla="*/ 1603375 w 4921250"/>
              <a:gd name="connsiteY51" fmla="*/ 5334000 h 5616575"/>
              <a:gd name="connsiteX52" fmla="*/ 1482725 w 4921250"/>
              <a:gd name="connsiteY52" fmla="*/ 5270500 h 5616575"/>
              <a:gd name="connsiteX53" fmla="*/ 1365250 w 4921250"/>
              <a:gd name="connsiteY53" fmla="*/ 5203825 h 5616575"/>
              <a:gd name="connsiteX54" fmla="*/ 1247775 w 4921250"/>
              <a:gd name="connsiteY54" fmla="*/ 5127625 h 5616575"/>
              <a:gd name="connsiteX55" fmla="*/ 1136650 w 4921250"/>
              <a:gd name="connsiteY55" fmla="*/ 5048250 h 5616575"/>
              <a:gd name="connsiteX56" fmla="*/ 1031875 w 4921250"/>
              <a:gd name="connsiteY56" fmla="*/ 4962525 h 5616575"/>
              <a:gd name="connsiteX57" fmla="*/ 927100 w 4921250"/>
              <a:gd name="connsiteY57" fmla="*/ 4873625 h 5616575"/>
              <a:gd name="connsiteX58" fmla="*/ 828675 w 4921250"/>
              <a:gd name="connsiteY58" fmla="*/ 4781550 h 5616575"/>
              <a:gd name="connsiteX59" fmla="*/ 736600 w 4921250"/>
              <a:gd name="connsiteY59" fmla="*/ 4679950 h 5616575"/>
              <a:gd name="connsiteX60" fmla="*/ 647700 w 4921250"/>
              <a:gd name="connsiteY60" fmla="*/ 4578350 h 5616575"/>
              <a:gd name="connsiteX61" fmla="*/ 561975 w 4921250"/>
              <a:gd name="connsiteY61" fmla="*/ 4470400 h 5616575"/>
              <a:gd name="connsiteX62" fmla="*/ 482600 w 4921250"/>
              <a:gd name="connsiteY62" fmla="*/ 4359275 h 5616575"/>
              <a:gd name="connsiteX63" fmla="*/ 409575 w 4921250"/>
              <a:gd name="connsiteY63" fmla="*/ 4241800 h 5616575"/>
              <a:gd name="connsiteX64" fmla="*/ 342900 w 4921250"/>
              <a:gd name="connsiteY64" fmla="*/ 4124325 h 5616575"/>
              <a:gd name="connsiteX65" fmla="*/ 279400 w 4921250"/>
              <a:gd name="connsiteY65" fmla="*/ 4000500 h 5616575"/>
              <a:gd name="connsiteX66" fmla="*/ 222250 w 4921250"/>
              <a:gd name="connsiteY66" fmla="*/ 3873500 h 5616575"/>
              <a:gd name="connsiteX67" fmla="*/ 171450 w 4921250"/>
              <a:gd name="connsiteY67" fmla="*/ 3743325 h 5616575"/>
              <a:gd name="connsiteX68" fmla="*/ 127000 w 4921250"/>
              <a:gd name="connsiteY68" fmla="*/ 3613150 h 5616575"/>
              <a:gd name="connsiteX69" fmla="*/ 88900 w 4921250"/>
              <a:gd name="connsiteY69" fmla="*/ 3476625 h 5616575"/>
              <a:gd name="connsiteX70" fmla="*/ 57150 w 4921250"/>
              <a:gd name="connsiteY70" fmla="*/ 3336925 h 5616575"/>
              <a:gd name="connsiteX71" fmla="*/ 31750 w 4921250"/>
              <a:gd name="connsiteY71" fmla="*/ 3197225 h 5616575"/>
              <a:gd name="connsiteX72" fmla="*/ 15875 w 4921250"/>
              <a:gd name="connsiteY72" fmla="*/ 3054350 h 5616575"/>
              <a:gd name="connsiteX73" fmla="*/ 3175 w 4921250"/>
              <a:gd name="connsiteY73" fmla="*/ 2911475 h 5616575"/>
              <a:gd name="connsiteX74" fmla="*/ 0 w 4921250"/>
              <a:gd name="connsiteY74" fmla="*/ 2762250 h 5616575"/>
              <a:gd name="connsiteX75" fmla="*/ 3175 w 4921250"/>
              <a:gd name="connsiteY75" fmla="*/ 2638425 h 5616575"/>
              <a:gd name="connsiteX76" fmla="*/ 9525 w 4921250"/>
              <a:gd name="connsiteY76" fmla="*/ 2517775 h 5616575"/>
              <a:gd name="connsiteX77" fmla="*/ 22225 w 4921250"/>
              <a:gd name="connsiteY77" fmla="*/ 2397125 h 5616575"/>
              <a:gd name="connsiteX78" fmla="*/ 41275 w 4921250"/>
              <a:gd name="connsiteY78" fmla="*/ 2276475 h 5616575"/>
              <a:gd name="connsiteX79" fmla="*/ 63500 w 4921250"/>
              <a:gd name="connsiteY79" fmla="*/ 2159000 h 5616575"/>
              <a:gd name="connsiteX80" fmla="*/ 92075 w 4921250"/>
              <a:gd name="connsiteY80" fmla="*/ 2041525 h 5616575"/>
              <a:gd name="connsiteX81" fmla="*/ 123825 w 4921250"/>
              <a:gd name="connsiteY81" fmla="*/ 1927225 h 5616575"/>
              <a:gd name="connsiteX82" fmla="*/ 161925 w 4921250"/>
              <a:gd name="connsiteY82" fmla="*/ 1816100 h 5616575"/>
              <a:gd name="connsiteX83" fmla="*/ 203200 w 4921250"/>
              <a:gd name="connsiteY83" fmla="*/ 1704975 h 5616575"/>
              <a:gd name="connsiteX84" fmla="*/ 247650 w 4921250"/>
              <a:gd name="connsiteY84" fmla="*/ 1597025 h 5616575"/>
              <a:gd name="connsiteX85" fmla="*/ 298450 w 4921250"/>
              <a:gd name="connsiteY85" fmla="*/ 1492250 h 5616575"/>
              <a:gd name="connsiteX86" fmla="*/ 352425 w 4921250"/>
              <a:gd name="connsiteY86" fmla="*/ 1387475 h 5616575"/>
              <a:gd name="connsiteX87" fmla="*/ 409575 w 4921250"/>
              <a:gd name="connsiteY87" fmla="*/ 1289050 h 5616575"/>
              <a:gd name="connsiteX88" fmla="*/ 469900 w 4921250"/>
              <a:gd name="connsiteY88" fmla="*/ 1190625 h 5616575"/>
              <a:gd name="connsiteX89" fmla="*/ 536575 w 4921250"/>
              <a:gd name="connsiteY89" fmla="*/ 1095375 h 5616575"/>
              <a:gd name="connsiteX90" fmla="*/ 606425 w 4921250"/>
              <a:gd name="connsiteY90" fmla="*/ 1003300 h 5616575"/>
              <a:gd name="connsiteX91" fmla="*/ 679450 w 4921250"/>
              <a:gd name="connsiteY91" fmla="*/ 911225 h 5616575"/>
              <a:gd name="connsiteX92" fmla="*/ 755650 w 4921250"/>
              <a:gd name="connsiteY92" fmla="*/ 825500 h 5616575"/>
              <a:gd name="connsiteX93" fmla="*/ 835025 w 4921250"/>
              <a:gd name="connsiteY93" fmla="*/ 742950 h 5616575"/>
              <a:gd name="connsiteX94" fmla="*/ 917575 w 4921250"/>
              <a:gd name="connsiteY94" fmla="*/ 663575 h 5616575"/>
              <a:gd name="connsiteX95" fmla="*/ 1003300 w 4921250"/>
              <a:gd name="connsiteY95" fmla="*/ 587375 h 5616575"/>
              <a:gd name="connsiteX96" fmla="*/ 1092200 w 4921250"/>
              <a:gd name="connsiteY96" fmla="*/ 514350 h 5616575"/>
              <a:gd name="connsiteX97" fmla="*/ 1184275 w 4921250"/>
              <a:gd name="connsiteY97" fmla="*/ 444500 h 5616575"/>
              <a:gd name="connsiteX98" fmla="*/ 1279525 w 4921250"/>
              <a:gd name="connsiteY98" fmla="*/ 377825 h 5616575"/>
              <a:gd name="connsiteX99" fmla="*/ 1377950 w 4921250"/>
              <a:gd name="connsiteY99" fmla="*/ 317500 h 5616575"/>
              <a:gd name="connsiteX100" fmla="*/ 1476375 w 4921250"/>
              <a:gd name="connsiteY100" fmla="*/ 260350 h 5616575"/>
              <a:gd name="connsiteX101" fmla="*/ 1581150 w 4921250"/>
              <a:gd name="connsiteY101" fmla="*/ 206375 h 5616575"/>
              <a:gd name="connsiteX102" fmla="*/ 1685925 w 4921250"/>
              <a:gd name="connsiteY102" fmla="*/ 155575 h 5616575"/>
              <a:gd name="connsiteX103" fmla="*/ 1793875 w 4921250"/>
              <a:gd name="connsiteY103" fmla="*/ 111125 h 5616575"/>
              <a:gd name="connsiteX104" fmla="*/ 1901825 w 4921250"/>
              <a:gd name="connsiteY104" fmla="*/ 69850 h 5616575"/>
              <a:gd name="connsiteX105" fmla="*/ 2012950 w 4921250"/>
              <a:gd name="connsiteY105" fmla="*/ 31750 h 561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</a:cxnLst>
            <a:rect l="l" t="t" r="r" b="b"/>
            <a:pathLst>
              <a:path w="4921250" h="5616575">
                <a:moveTo>
                  <a:pt x="2127250" y="0"/>
                </a:moveTo>
                <a:lnTo>
                  <a:pt x="3536950" y="0"/>
                </a:lnTo>
                <a:lnTo>
                  <a:pt x="3638550" y="28575"/>
                </a:lnTo>
                <a:lnTo>
                  <a:pt x="3736975" y="60325"/>
                </a:lnTo>
                <a:lnTo>
                  <a:pt x="3832225" y="95250"/>
                </a:lnTo>
                <a:lnTo>
                  <a:pt x="3930650" y="133350"/>
                </a:lnTo>
                <a:lnTo>
                  <a:pt x="4022725" y="177800"/>
                </a:lnTo>
                <a:lnTo>
                  <a:pt x="4114800" y="222250"/>
                </a:lnTo>
                <a:lnTo>
                  <a:pt x="4206875" y="269875"/>
                </a:lnTo>
                <a:lnTo>
                  <a:pt x="4295775" y="320675"/>
                </a:lnTo>
                <a:lnTo>
                  <a:pt x="4381500" y="377825"/>
                </a:lnTo>
                <a:lnTo>
                  <a:pt x="4464050" y="434975"/>
                </a:lnTo>
                <a:lnTo>
                  <a:pt x="4546600" y="495300"/>
                </a:lnTo>
                <a:lnTo>
                  <a:pt x="4625975" y="558800"/>
                </a:lnTo>
                <a:lnTo>
                  <a:pt x="4705350" y="625475"/>
                </a:lnTo>
                <a:lnTo>
                  <a:pt x="4778375" y="695325"/>
                </a:lnTo>
                <a:lnTo>
                  <a:pt x="4851400" y="765175"/>
                </a:lnTo>
                <a:lnTo>
                  <a:pt x="4921250" y="838200"/>
                </a:lnTo>
                <a:lnTo>
                  <a:pt x="4921250" y="4689475"/>
                </a:lnTo>
                <a:lnTo>
                  <a:pt x="4822825" y="4791075"/>
                </a:lnTo>
                <a:lnTo>
                  <a:pt x="4718050" y="4892675"/>
                </a:lnTo>
                <a:lnTo>
                  <a:pt x="4606925" y="4984750"/>
                </a:lnTo>
                <a:lnTo>
                  <a:pt x="4492625" y="5073650"/>
                </a:lnTo>
                <a:lnTo>
                  <a:pt x="4375150" y="5156200"/>
                </a:lnTo>
                <a:lnTo>
                  <a:pt x="4251325" y="5232400"/>
                </a:lnTo>
                <a:lnTo>
                  <a:pt x="4124325" y="5302250"/>
                </a:lnTo>
                <a:lnTo>
                  <a:pt x="3994150" y="5365750"/>
                </a:lnTo>
                <a:lnTo>
                  <a:pt x="3927475" y="5394325"/>
                </a:lnTo>
                <a:lnTo>
                  <a:pt x="3857625" y="5422900"/>
                </a:lnTo>
                <a:lnTo>
                  <a:pt x="3790950" y="5448300"/>
                </a:lnTo>
                <a:lnTo>
                  <a:pt x="3721100" y="5470525"/>
                </a:lnTo>
                <a:lnTo>
                  <a:pt x="3651250" y="5495925"/>
                </a:lnTo>
                <a:lnTo>
                  <a:pt x="3578225" y="5514975"/>
                </a:lnTo>
                <a:lnTo>
                  <a:pt x="3508375" y="5534025"/>
                </a:lnTo>
                <a:lnTo>
                  <a:pt x="3435350" y="5549900"/>
                </a:lnTo>
                <a:lnTo>
                  <a:pt x="3362325" y="5565775"/>
                </a:lnTo>
                <a:lnTo>
                  <a:pt x="3289300" y="5578475"/>
                </a:lnTo>
                <a:lnTo>
                  <a:pt x="3213100" y="5588000"/>
                </a:lnTo>
                <a:lnTo>
                  <a:pt x="3136900" y="5597525"/>
                </a:lnTo>
                <a:lnTo>
                  <a:pt x="3063875" y="5607050"/>
                </a:lnTo>
                <a:lnTo>
                  <a:pt x="2987675" y="5610225"/>
                </a:lnTo>
                <a:lnTo>
                  <a:pt x="2908300" y="5613400"/>
                </a:lnTo>
                <a:lnTo>
                  <a:pt x="2832100" y="5616575"/>
                </a:lnTo>
                <a:lnTo>
                  <a:pt x="2686050" y="5610225"/>
                </a:lnTo>
                <a:lnTo>
                  <a:pt x="2543175" y="5600700"/>
                </a:lnTo>
                <a:lnTo>
                  <a:pt x="2400300" y="5581650"/>
                </a:lnTo>
                <a:lnTo>
                  <a:pt x="2260600" y="5556250"/>
                </a:lnTo>
                <a:lnTo>
                  <a:pt x="2124075" y="5524500"/>
                </a:lnTo>
                <a:lnTo>
                  <a:pt x="1990725" y="5486400"/>
                </a:lnTo>
                <a:lnTo>
                  <a:pt x="1857375" y="5441950"/>
                </a:lnTo>
                <a:lnTo>
                  <a:pt x="1730375" y="5391150"/>
                </a:lnTo>
                <a:lnTo>
                  <a:pt x="1603375" y="5334000"/>
                </a:lnTo>
                <a:lnTo>
                  <a:pt x="1482725" y="5270500"/>
                </a:lnTo>
                <a:lnTo>
                  <a:pt x="1365250" y="5203825"/>
                </a:lnTo>
                <a:lnTo>
                  <a:pt x="1247775" y="5127625"/>
                </a:lnTo>
                <a:lnTo>
                  <a:pt x="1136650" y="5048250"/>
                </a:lnTo>
                <a:lnTo>
                  <a:pt x="1031875" y="4962525"/>
                </a:lnTo>
                <a:lnTo>
                  <a:pt x="927100" y="4873625"/>
                </a:lnTo>
                <a:lnTo>
                  <a:pt x="828675" y="4781550"/>
                </a:lnTo>
                <a:lnTo>
                  <a:pt x="736600" y="4679950"/>
                </a:lnTo>
                <a:lnTo>
                  <a:pt x="647700" y="4578350"/>
                </a:lnTo>
                <a:lnTo>
                  <a:pt x="561975" y="4470400"/>
                </a:lnTo>
                <a:lnTo>
                  <a:pt x="482600" y="4359275"/>
                </a:lnTo>
                <a:lnTo>
                  <a:pt x="409575" y="4241800"/>
                </a:lnTo>
                <a:lnTo>
                  <a:pt x="342900" y="4124325"/>
                </a:lnTo>
                <a:lnTo>
                  <a:pt x="279400" y="4000500"/>
                </a:lnTo>
                <a:lnTo>
                  <a:pt x="222250" y="3873500"/>
                </a:lnTo>
                <a:lnTo>
                  <a:pt x="171450" y="3743325"/>
                </a:lnTo>
                <a:lnTo>
                  <a:pt x="127000" y="3613150"/>
                </a:lnTo>
                <a:lnTo>
                  <a:pt x="88900" y="3476625"/>
                </a:lnTo>
                <a:lnTo>
                  <a:pt x="57150" y="3336925"/>
                </a:lnTo>
                <a:lnTo>
                  <a:pt x="31750" y="3197225"/>
                </a:lnTo>
                <a:lnTo>
                  <a:pt x="15875" y="3054350"/>
                </a:lnTo>
                <a:lnTo>
                  <a:pt x="3175" y="2911475"/>
                </a:lnTo>
                <a:lnTo>
                  <a:pt x="0" y="2762250"/>
                </a:lnTo>
                <a:lnTo>
                  <a:pt x="3175" y="2638425"/>
                </a:lnTo>
                <a:lnTo>
                  <a:pt x="9525" y="2517775"/>
                </a:lnTo>
                <a:lnTo>
                  <a:pt x="22225" y="2397125"/>
                </a:lnTo>
                <a:lnTo>
                  <a:pt x="41275" y="2276475"/>
                </a:lnTo>
                <a:lnTo>
                  <a:pt x="63500" y="2159000"/>
                </a:lnTo>
                <a:lnTo>
                  <a:pt x="92075" y="2041525"/>
                </a:lnTo>
                <a:lnTo>
                  <a:pt x="123825" y="1927225"/>
                </a:lnTo>
                <a:lnTo>
                  <a:pt x="161925" y="1816100"/>
                </a:lnTo>
                <a:lnTo>
                  <a:pt x="203200" y="1704975"/>
                </a:lnTo>
                <a:lnTo>
                  <a:pt x="247650" y="1597025"/>
                </a:lnTo>
                <a:lnTo>
                  <a:pt x="298450" y="1492250"/>
                </a:lnTo>
                <a:lnTo>
                  <a:pt x="352425" y="1387475"/>
                </a:lnTo>
                <a:lnTo>
                  <a:pt x="409575" y="1289050"/>
                </a:lnTo>
                <a:lnTo>
                  <a:pt x="469900" y="1190625"/>
                </a:lnTo>
                <a:lnTo>
                  <a:pt x="536575" y="1095375"/>
                </a:lnTo>
                <a:lnTo>
                  <a:pt x="606425" y="1003300"/>
                </a:lnTo>
                <a:lnTo>
                  <a:pt x="679450" y="911225"/>
                </a:lnTo>
                <a:lnTo>
                  <a:pt x="755650" y="825500"/>
                </a:lnTo>
                <a:lnTo>
                  <a:pt x="835025" y="742950"/>
                </a:lnTo>
                <a:lnTo>
                  <a:pt x="917575" y="663575"/>
                </a:lnTo>
                <a:lnTo>
                  <a:pt x="1003300" y="587375"/>
                </a:lnTo>
                <a:lnTo>
                  <a:pt x="1092200" y="514350"/>
                </a:lnTo>
                <a:lnTo>
                  <a:pt x="1184275" y="444500"/>
                </a:lnTo>
                <a:lnTo>
                  <a:pt x="1279525" y="377825"/>
                </a:lnTo>
                <a:lnTo>
                  <a:pt x="1377950" y="317500"/>
                </a:lnTo>
                <a:lnTo>
                  <a:pt x="1476375" y="260350"/>
                </a:lnTo>
                <a:lnTo>
                  <a:pt x="1581150" y="206375"/>
                </a:lnTo>
                <a:lnTo>
                  <a:pt x="1685925" y="155575"/>
                </a:lnTo>
                <a:lnTo>
                  <a:pt x="1793875" y="111125"/>
                </a:lnTo>
                <a:lnTo>
                  <a:pt x="1901825" y="69850"/>
                </a:lnTo>
                <a:lnTo>
                  <a:pt x="2012950" y="31750"/>
                </a:lnTo>
                <a:close/>
              </a:path>
            </a:pathLst>
          </a:custGeom>
          <a:blipFill dpi="0" rotWithShape="1">
            <a:blip r:embed="rId3" cstate="print"/>
            <a:srcRect/>
            <a:tile tx="0" ty="0" sx="100000" sy="100000" flip="none" algn="tl"/>
          </a:blipFill>
          <a:ln w="57150">
            <a:noFill/>
          </a:ln>
        </p:spPr>
        <p:txBody>
          <a:bodyPr wrap="square" tIns="2268000" anchor="t" anchorCtr="1">
            <a:noAutofit/>
          </a:bodyPr>
          <a:lstStyle>
            <a:lvl1pPr marL="0" indent="0">
              <a:buFont typeface="Arial" panose="020B0604020202020204" pitchFamily="34" charset="0"/>
              <a:buNone/>
              <a:defRPr sz="1800" b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 smtClean="0"/>
              <a:t>写真を追加する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594701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51542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7715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</p:sldLayoutIdLst>
  <p:timing>
    <p:tnLst>
      <p:par>
        <p:cTn id="1" dur="indefinite" restart="never" nodeType="tmRoot"/>
      </p:par>
    </p:tnLst>
  </p:timing>
  <p:txStyles>
    <p:titleStyle>
      <a:lvl1pPr algn="l" defTabSz="1425534" rtl="0" eaLnBrk="1" latinLnBrk="0" hangingPunct="1">
        <a:lnSpc>
          <a:spcPct val="90000"/>
        </a:lnSpc>
        <a:spcBef>
          <a:spcPct val="0"/>
        </a:spcBef>
        <a:buNone/>
        <a:defRPr kumimoji="1" sz="685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6384" indent="-356384" algn="l" defTabSz="1425534" rtl="0" eaLnBrk="1" latinLnBrk="0" hangingPunct="1">
        <a:lnSpc>
          <a:spcPct val="90000"/>
        </a:lnSpc>
        <a:spcBef>
          <a:spcPts val="1559"/>
        </a:spcBef>
        <a:buFont typeface="Arial" panose="020B0604020202020204" pitchFamily="34" charset="0"/>
        <a:buChar char="•"/>
        <a:defRPr kumimoji="1" sz="4365" kern="1200">
          <a:solidFill>
            <a:schemeClr val="tx1"/>
          </a:solidFill>
          <a:latin typeface="+mn-lt"/>
          <a:ea typeface="+mn-ea"/>
          <a:cs typeface="+mn-cs"/>
        </a:defRPr>
      </a:lvl1pPr>
      <a:lvl2pPr marL="1069150" indent="-356384" algn="l" defTabSz="1425534" rtl="0" eaLnBrk="1" latinLnBrk="0" hangingPunct="1">
        <a:lnSpc>
          <a:spcPct val="90000"/>
        </a:lnSpc>
        <a:spcBef>
          <a:spcPts val="779"/>
        </a:spcBef>
        <a:buFont typeface="Arial" panose="020B0604020202020204" pitchFamily="34" charset="0"/>
        <a:buChar char="•"/>
        <a:defRPr kumimoji="1" sz="3742" kern="1200">
          <a:solidFill>
            <a:schemeClr val="tx1"/>
          </a:solidFill>
          <a:latin typeface="+mn-lt"/>
          <a:ea typeface="+mn-ea"/>
          <a:cs typeface="+mn-cs"/>
        </a:defRPr>
      </a:lvl2pPr>
      <a:lvl3pPr marL="1781918" indent="-356384" algn="l" defTabSz="1425534" rtl="0" eaLnBrk="1" latinLnBrk="0" hangingPunct="1">
        <a:lnSpc>
          <a:spcPct val="90000"/>
        </a:lnSpc>
        <a:spcBef>
          <a:spcPts val="779"/>
        </a:spcBef>
        <a:buFont typeface="Arial" panose="020B0604020202020204" pitchFamily="34" charset="0"/>
        <a:buChar char="•"/>
        <a:defRPr kumimoji="1" sz="3119" kern="1200">
          <a:solidFill>
            <a:schemeClr val="tx1"/>
          </a:solidFill>
          <a:latin typeface="+mn-lt"/>
          <a:ea typeface="+mn-ea"/>
          <a:cs typeface="+mn-cs"/>
        </a:defRPr>
      </a:lvl3pPr>
      <a:lvl4pPr marL="2494684" indent="-356384" algn="l" defTabSz="1425534" rtl="0" eaLnBrk="1" latinLnBrk="0" hangingPunct="1">
        <a:lnSpc>
          <a:spcPct val="90000"/>
        </a:lnSpc>
        <a:spcBef>
          <a:spcPts val="779"/>
        </a:spcBef>
        <a:buFont typeface="Arial" panose="020B0604020202020204" pitchFamily="34" charset="0"/>
        <a:buChar char="•"/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4pPr>
      <a:lvl5pPr marL="3207451" indent="-356384" algn="l" defTabSz="1425534" rtl="0" eaLnBrk="1" latinLnBrk="0" hangingPunct="1">
        <a:lnSpc>
          <a:spcPct val="90000"/>
        </a:lnSpc>
        <a:spcBef>
          <a:spcPts val="779"/>
        </a:spcBef>
        <a:buFont typeface="Arial" panose="020B0604020202020204" pitchFamily="34" charset="0"/>
        <a:buChar char="•"/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5pPr>
      <a:lvl6pPr marL="3920219" indent="-356384" algn="l" defTabSz="1425534" rtl="0" eaLnBrk="1" latinLnBrk="0" hangingPunct="1">
        <a:lnSpc>
          <a:spcPct val="90000"/>
        </a:lnSpc>
        <a:spcBef>
          <a:spcPts val="779"/>
        </a:spcBef>
        <a:buFont typeface="Arial" panose="020B0604020202020204" pitchFamily="34" charset="0"/>
        <a:buChar char="•"/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6pPr>
      <a:lvl7pPr marL="4632985" indent="-356384" algn="l" defTabSz="1425534" rtl="0" eaLnBrk="1" latinLnBrk="0" hangingPunct="1">
        <a:lnSpc>
          <a:spcPct val="90000"/>
        </a:lnSpc>
        <a:spcBef>
          <a:spcPts val="779"/>
        </a:spcBef>
        <a:buFont typeface="Arial" panose="020B0604020202020204" pitchFamily="34" charset="0"/>
        <a:buChar char="•"/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7pPr>
      <a:lvl8pPr marL="5345753" indent="-356384" algn="l" defTabSz="1425534" rtl="0" eaLnBrk="1" latinLnBrk="0" hangingPunct="1">
        <a:lnSpc>
          <a:spcPct val="90000"/>
        </a:lnSpc>
        <a:spcBef>
          <a:spcPts val="779"/>
        </a:spcBef>
        <a:buFont typeface="Arial" panose="020B0604020202020204" pitchFamily="34" charset="0"/>
        <a:buChar char="•"/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8pPr>
      <a:lvl9pPr marL="6058519" indent="-356384" algn="l" defTabSz="1425534" rtl="0" eaLnBrk="1" latinLnBrk="0" hangingPunct="1">
        <a:lnSpc>
          <a:spcPct val="90000"/>
        </a:lnSpc>
        <a:spcBef>
          <a:spcPts val="779"/>
        </a:spcBef>
        <a:buFont typeface="Arial" panose="020B0604020202020204" pitchFamily="34" charset="0"/>
        <a:buChar char="•"/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25534" rtl="0" eaLnBrk="1" latinLnBrk="0" hangingPunct="1"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1pPr>
      <a:lvl2pPr marL="712768" algn="l" defTabSz="1425534" rtl="0" eaLnBrk="1" latinLnBrk="0" hangingPunct="1"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2pPr>
      <a:lvl3pPr marL="1425534" algn="l" defTabSz="1425534" rtl="0" eaLnBrk="1" latinLnBrk="0" hangingPunct="1"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3pPr>
      <a:lvl4pPr marL="2138301" algn="l" defTabSz="1425534" rtl="0" eaLnBrk="1" latinLnBrk="0" hangingPunct="1"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4pPr>
      <a:lvl5pPr marL="2851068" algn="l" defTabSz="1425534" rtl="0" eaLnBrk="1" latinLnBrk="0" hangingPunct="1"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5pPr>
      <a:lvl6pPr marL="3563835" algn="l" defTabSz="1425534" rtl="0" eaLnBrk="1" latinLnBrk="0" hangingPunct="1"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6pPr>
      <a:lvl7pPr marL="4276601" algn="l" defTabSz="1425534" rtl="0" eaLnBrk="1" latinLnBrk="0" hangingPunct="1"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7pPr>
      <a:lvl8pPr marL="4989369" algn="l" defTabSz="1425534" rtl="0" eaLnBrk="1" latinLnBrk="0" hangingPunct="1"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8pPr>
      <a:lvl9pPr marL="5702135" algn="l" defTabSz="1425534" rtl="0" eaLnBrk="1" latinLnBrk="0" hangingPunct="1"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png"/><Relationship Id="rId18" Type="http://schemas.openxmlformats.org/officeDocument/2006/relationships/image" Target="../media/image18.jpe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gif"/><Relationship Id="rId5" Type="http://schemas.openxmlformats.org/officeDocument/2006/relationships/image" Target="../media/image5.jpeg"/><Relationship Id="rId15" Type="http://schemas.openxmlformats.org/officeDocument/2006/relationships/image" Target="../media/image15.jpeg"/><Relationship Id="rId10" Type="http://schemas.openxmlformats.org/officeDocument/2006/relationships/image" Target="../media/image10.gif"/><Relationship Id="rId4" Type="http://schemas.openxmlformats.org/officeDocument/2006/relationships/image" Target="../media/image4.jpeg"/><Relationship Id="rId9" Type="http://schemas.openxmlformats.org/officeDocument/2006/relationships/image" Target="../media/image9.png"/><Relationship Id="rId1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Rectangle 49"/>
          <p:cNvSpPr>
            <a:spLocks noChangeArrowheads="1"/>
          </p:cNvSpPr>
          <p:nvPr/>
        </p:nvSpPr>
        <p:spPr bwMode="auto">
          <a:xfrm>
            <a:off x="-1" y="-1"/>
            <a:ext cx="7559675" cy="10691813"/>
          </a:xfrm>
          <a:prstGeom prst="rect">
            <a:avLst/>
          </a:prstGeom>
          <a:solidFill>
            <a:srgbClr val="F9EC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grpSp>
        <p:nvGrpSpPr>
          <p:cNvPr id="214" name="Group 52"/>
          <p:cNvGrpSpPr>
            <a:grpSpLocks noChangeAspect="1"/>
          </p:cNvGrpSpPr>
          <p:nvPr/>
        </p:nvGrpSpPr>
        <p:grpSpPr bwMode="auto">
          <a:xfrm>
            <a:off x="14520" y="113031"/>
            <a:ext cx="7489629" cy="10691813"/>
            <a:chOff x="174" y="0"/>
            <a:chExt cx="4152" cy="6336"/>
          </a:xfrm>
        </p:grpSpPr>
        <p:sp>
          <p:nvSpPr>
            <p:cNvPr id="216" name="Rectangle 53"/>
            <p:cNvSpPr>
              <a:spLocks noChangeArrowheads="1"/>
            </p:cNvSpPr>
            <p:nvPr/>
          </p:nvSpPr>
          <p:spPr bwMode="auto">
            <a:xfrm>
              <a:off x="174" y="0"/>
              <a:ext cx="147" cy="6336"/>
            </a:xfrm>
            <a:prstGeom prst="rect">
              <a:avLst/>
            </a:prstGeom>
            <a:solidFill>
              <a:srgbClr val="FBF1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7" name="Rectangle 54"/>
            <p:cNvSpPr>
              <a:spLocks noChangeArrowheads="1"/>
            </p:cNvSpPr>
            <p:nvPr/>
          </p:nvSpPr>
          <p:spPr bwMode="auto">
            <a:xfrm>
              <a:off x="507" y="0"/>
              <a:ext cx="149" cy="6336"/>
            </a:xfrm>
            <a:prstGeom prst="rect">
              <a:avLst/>
            </a:prstGeom>
            <a:solidFill>
              <a:srgbClr val="FBF1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8" name="Rectangle 55"/>
            <p:cNvSpPr>
              <a:spLocks noChangeArrowheads="1"/>
            </p:cNvSpPr>
            <p:nvPr/>
          </p:nvSpPr>
          <p:spPr bwMode="auto">
            <a:xfrm>
              <a:off x="842" y="0"/>
              <a:ext cx="147" cy="6336"/>
            </a:xfrm>
            <a:prstGeom prst="rect">
              <a:avLst/>
            </a:prstGeom>
            <a:solidFill>
              <a:srgbClr val="FBF1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9" name="Rectangle 56"/>
            <p:cNvSpPr>
              <a:spLocks noChangeArrowheads="1"/>
            </p:cNvSpPr>
            <p:nvPr/>
          </p:nvSpPr>
          <p:spPr bwMode="auto">
            <a:xfrm>
              <a:off x="1175" y="0"/>
              <a:ext cx="147" cy="6336"/>
            </a:xfrm>
            <a:prstGeom prst="rect">
              <a:avLst/>
            </a:prstGeom>
            <a:solidFill>
              <a:srgbClr val="FBF1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220" name="Rectangle 57"/>
            <p:cNvSpPr>
              <a:spLocks noChangeArrowheads="1"/>
            </p:cNvSpPr>
            <p:nvPr/>
          </p:nvSpPr>
          <p:spPr bwMode="auto">
            <a:xfrm>
              <a:off x="1510" y="0"/>
              <a:ext cx="146" cy="6336"/>
            </a:xfrm>
            <a:prstGeom prst="rect">
              <a:avLst/>
            </a:prstGeom>
            <a:solidFill>
              <a:srgbClr val="FBF1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21" name="Rectangle 58"/>
            <p:cNvSpPr>
              <a:spLocks noChangeArrowheads="1"/>
            </p:cNvSpPr>
            <p:nvPr/>
          </p:nvSpPr>
          <p:spPr bwMode="auto">
            <a:xfrm>
              <a:off x="1843" y="0"/>
              <a:ext cx="146" cy="6336"/>
            </a:xfrm>
            <a:prstGeom prst="rect">
              <a:avLst/>
            </a:prstGeom>
            <a:solidFill>
              <a:srgbClr val="FBF1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22" name="Rectangle 59"/>
            <p:cNvSpPr>
              <a:spLocks noChangeArrowheads="1"/>
            </p:cNvSpPr>
            <p:nvPr/>
          </p:nvSpPr>
          <p:spPr bwMode="auto">
            <a:xfrm>
              <a:off x="2176" y="0"/>
              <a:ext cx="148" cy="6336"/>
            </a:xfrm>
            <a:prstGeom prst="rect">
              <a:avLst/>
            </a:prstGeom>
            <a:solidFill>
              <a:srgbClr val="FBF1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23" name="Rectangle 60"/>
            <p:cNvSpPr>
              <a:spLocks noChangeArrowheads="1"/>
            </p:cNvSpPr>
            <p:nvPr/>
          </p:nvSpPr>
          <p:spPr bwMode="auto">
            <a:xfrm>
              <a:off x="2511" y="0"/>
              <a:ext cx="146" cy="6336"/>
            </a:xfrm>
            <a:prstGeom prst="rect">
              <a:avLst/>
            </a:prstGeom>
            <a:solidFill>
              <a:srgbClr val="FBF1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24" name="Rectangle 61"/>
            <p:cNvSpPr>
              <a:spLocks noChangeArrowheads="1"/>
            </p:cNvSpPr>
            <p:nvPr/>
          </p:nvSpPr>
          <p:spPr bwMode="auto">
            <a:xfrm>
              <a:off x="2844" y="0"/>
              <a:ext cx="146" cy="6336"/>
            </a:xfrm>
            <a:prstGeom prst="rect">
              <a:avLst/>
            </a:prstGeom>
            <a:solidFill>
              <a:srgbClr val="FBF1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25" name="Rectangle 62"/>
            <p:cNvSpPr>
              <a:spLocks noChangeArrowheads="1"/>
            </p:cNvSpPr>
            <p:nvPr/>
          </p:nvSpPr>
          <p:spPr bwMode="auto">
            <a:xfrm>
              <a:off x="3177" y="0"/>
              <a:ext cx="148" cy="6336"/>
            </a:xfrm>
            <a:prstGeom prst="rect">
              <a:avLst/>
            </a:prstGeom>
            <a:solidFill>
              <a:srgbClr val="FBF1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26" name="Rectangle 63"/>
            <p:cNvSpPr>
              <a:spLocks noChangeArrowheads="1"/>
            </p:cNvSpPr>
            <p:nvPr/>
          </p:nvSpPr>
          <p:spPr bwMode="auto">
            <a:xfrm>
              <a:off x="3511" y="0"/>
              <a:ext cx="147" cy="6336"/>
            </a:xfrm>
            <a:prstGeom prst="rect">
              <a:avLst/>
            </a:prstGeom>
            <a:solidFill>
              <a:srgbClr val="FBF1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27" name="Rectangle 64"/>
            <p:cNvSpPr>
              <a:spLocks noChangeArrowheads="1"/>
            </p:cNvSpPr>
            <p:nvPr/>
          </p:nvSpPr>
          <p:spPr bwMode="auto">
            <a:xfrm>
              <a:off x="3844" y="0"/>
              <a:ext cx="147" cy="6336"/>
            </a:xfrm>
            <a:prstGeom prst="rect">
              <a:avLst/>
            </a:prstGeom>
            <a:solidFill>
              <a:srgbClr val="FBF1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28" name="Rectangle 65"/>
            <p:cNvSpPr>
              <a:spLocks noChangeArrowheads="1"/>
            </p:cNvSpPr>
            <p:nvPr/>
          </p:nvSpPr>
          <p:spPr bwMode="auto">
            <a:xfrm>
              <a:off x="4179" y="0"/>
              <a:ext cx="147" cy="6336"/>
            </a:xfrm>
            <a:prstGeom prst="rect">
              <a:avLst/>
            </a:prstGeom>
            <a:solidFill>
              <a:srgbClr val="FBF1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  <p:sp>
        <p:nvSpPr>
          <p:cNvPr id="273" name="Rectangle 98"/>
          <p:cNvSpPr>
            <a:spLocks noChangeArrowheads="1"/>
          </p:cNvSpPr>
          <p:nvPr/>
        </p:nvSpPr>
        <p:spPr bwMode="auto">
          <a:xfrm>
            <a:off x="-2" y="6626142"/>
            <a:ext cx="7559675" cy="4084777"/>
          </a:xfrm>
          <a:prstGeom prst="rect">
            <a:avLst/>
          </a:prstGeom>
          <a:solidFill>
            <a:srgbClr val="00B050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pic>
        <p:nvPicPr>
          <p:cNvPr id="282" name="図 28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004" y="5393705"/>
            <a:ext cx="1947157" cy="1025179"/>
          </a:xfrm>
          <a:prstGeom prst="rect">
            <a:avLst/>
          </a:prstGeom>
        </p:spPr>
      </p:pic>
      <p:sp>
        <p:nvSpPr>
          <p:cNvPr id="284" name="正方形/長方形 283"/>
          <p:cNvSpPr/>
          <p:nvPr/>
        </p:nvSpPr>
        <p:spPr>
          <a:xfrm>
            <a:off x="2795374" y="6814603"/>
            <a:ext cx="2055200" cy="316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700"/>
              </a:lnSpc>
            </a:pPr>
            <a:r>
              <a:rPr lang="ja-JP" altLang="en-US" sz="2800" b="1" dirty="0">
                <a:solidFill>
                  <a:srgbClr val="FFC000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  <a:cs typeface="メイリオ" panose="020B0604030504040204" pitchFamily="50" charset="-128"/>
              </a:rPr>
              <a:t>イベント</a:t>
            </a:r>
            <a:endParaRPr lang="ja-JP" altLang="en-US" sz="2800" dirty="0">
              <a:solidFill>
                <a:srgbClr val="FFC000"/>
              </a:solidFill>
              <a:latin typeface="HG創英角ﾎﾟｯﾌﾟ体" panose="040B0A09000000000000" pitchFamily="49" charset="-128"/>
              <a:ea typeface="HG創英角ﾎﾟｯﾌﾟ体" panose="040B0A09000000000000" pitchFamily="49" charset="-128"/>
              <a:cs typeface="メイリオ" panose="020B0604030504040204" pitchFamily="50" charset="-128"/>
            </a:endParaRPr>
          </a:p>
        </p:txBody>
      </p:sp>
      <p:sp>
        <p:nvSpPr>
          <p:cNvPr id="287" name="テキスト ボックス 286"/>
          <p:cNvSpPr txBox="1"/>
          <p:nvPr/>
        </p:nvSpPr>
        <p:spPr>
          <a:xfrm>
            <a:off x="154375" y="9342379"/>
            <a:ext cx="9750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◆場所</a:t>
            </a:r>
            <a:endParaRPr kumimoji="1" lang="ja-JP" altLang="en-US" sz="1400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88" name="テキスト ボックス 287"/>
          <p:cNvSpPr txBox="1"/>
          <p:nvPr/>
        </p:nvSpPr>
        <p:spPr>
          <a:xfrm>
            <a:off x="818823" y="9312074"/>
            <a:ext cx="1537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光</a:t>
            </a:r>
            <a:r>
              <a:rPr lang="ja-JP" altLang="en-US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と</a:t>
            </a:r>
            <a:r>
              <a:rPr lang="ja-JP" altLang="en-US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緑</a:t>
            </a:r>
            <a:r>
              <a:rPr lang="ja-JP" altLang="en-US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の</a:t>
            </a:r>
            <a:r>
              <a:rPr lang="ja-JP" altLang="en-US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園</a:t>
            </a:r>
            <a:endParaRPr kumimoji="1" lang="ja-JP" altLang="en-US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89" name="テキスト ボックス 288"/>
          <p:cNvSpPr txBox="1"/>
          <p:nvPr/>
        </p:nvSpPr>
        <p:spPr>
          <a:xfrm>
            <a:off x="2140707" y="9342379"/>
            <a:ext cx="25399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大村市</a:t>
            </a:r>
            <a:r>
              <a:rPr lang="ja-JP" altLang="en-US" sz="16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西大村本</a:t>
            </a:r>
            <a:r>
              <a:rPr lang="ja-JP" altLang="en-US" sz="1600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町</a:t>
            </a:r>
            <a:r>
              <a:rPr lang="en-US" altLang="ja-JP" sz="1600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127-3</a:t>
            </a:r>
            <a:endParaRPr kumimoji="1" lang="ja-JP" altLang="en-US" sz="1600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90" name="テキスト ボックス 289"/>
          <p:cNvSpPr txBox="1"/>
          <p:nvPr/>
        </p:nvSpPr>
        <p:spPr>
          <a:xfrm>
            <a:off x="14519" y="10144585"/>
            <a:ext cx="582714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kumimoji="1" lang="en-US" altLang="ja-JP" sz="1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※</a:t>
            </a:r>
            <a:r>
              <a:rPr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駐車場</a:t>
            </a:r>
            <a:r>
              <a:rPr lang="ja-JP" altLang="en-US" sz="1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には</a:t>
            </a:r>
            <a:r>
              <a:rPr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限</a:t>
            </a:r>
            <a:r>
              <a:rPr lang="ja-JP" altLang="en-US" sz="1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りがございますので、できるだけ最寄りの公共交通機関をご利用ください</a:t>
            </a:r>
            <a:endParaRPr kumimoji="1" lang="en-US" altLang="ja-JP" sz="100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91" name="正方形/長方形 290"/>
          <p:cNvSpPr/>
          <p:nvPr/>
        </p:nvSpPr>
        <p:spPr>
          <a:xfrm>
            <a:off x="442125" y="9621365"/>
            <a:ext cx="494803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400" b="1" dirty="0" smtClean="0">
                <a:solidFill>
                  <a:schemeClr val="bg1"/>
                </a:solidFill>
                <a:latin typeface="Segoe Pro" panose="020B0502040504020203" pitchFamily="34" charset="0"/>
              </a:rPr>
              <a:t>TEL</a:t>
            </a:r>
            <a:r>
              <a:rPr lang="ja-JP" altLang="en-US" sz="1400" b="1" dirty="0" smtClean="0">
                <a:solidFill>
                  <a:schemeClr val="bg1"/>
                </a:solidFill>
                <a:latin typeface="Segoe Pro" panose="020B0502040504020203" pitchFamily="34" charset="0"/>
              </a:rPr>
              <a:t>　事務所：</a:t>
            </a:r>
            <a:r>
              <a:rPr lang="en-US" altLang="ja-JP" sz="1400" b="1" dirty="0" smtClean="0">
                <a:solidFill>
                  <a:schemeClr val="bg1"/>
                </a:solidFill>
                <a:latin typeface="Segoe Pro" panose="020B0502040504020203" pitchFamily="34" charset="0"/>
              </a:rPr>
              <a:t>53-7410</a:t>
            </a:r>
            <a:r>
              <a:rPr lang="ja-JP" altLang="en-US" sz="1400" b="1" dirty="0" smtClean="0">
                <a:solidFill>
                  <a:schemeClr val="bg1"/>
                </a:solidFill>
                <a:latin typeface="Segoe Pro" panose="020B0502040504020203" pitchFamily="34" charset="0"/>
              </a:rPr>
              <a:t>　乳児院：</a:t>
            </a:r>
            <a:r>
              <a:rPr lang="en-US" altLang="ja-JP" sz="1400" b="1" dirty="0" smtClean="0">
                <a:solidFill>
                  <a:schemeClr val="bg1"/>
                </a:solidFill>
                <a:latin typeface="Segoe Pro" panose="020B0502040504020203" pitchFamily="34" charset="0"/>
              </a:rPr>
              <a:t>53-7418</a:t>
            </a:r>
            <a:r>
              <a:rPr lang="ja-JP" altLang="en-US" sz="1400" b="1" dirty="0" smtClean="0">
                <a:solidFill>
                  <a:schemeClr val="bg1"/>
                </a:solidFill>
                <a:latin typeface="Segoe Pro" panose="020B0502040504020203" pitchFamily="34" charset="0"/>
              </a:rPr>
              <a:t>　</a:t>
            </a:r>
            <a:endParaRPr lang="en-US" altLang="ja-JP" sz="1400" b="1" dirty="0" smtClean="0">
              <a:solidFill>
                <a:schemeClr val="bg1"/>
              </a:solidFill>
              <a:latin typeface="Segoe Pro" panose="020B0502040504020203" pitchFamily="34" charset="0"/>
            </a:endParaRPr>
          </a:p>
          <a:p>
            <a:r>
              <a:rPr lang="ja-JP" altLang="en-US" sz="1400" b="1" dirty="0">
                <a:solidFill>
                  <a:schemeClr val="bg1"/>
                </a:solidFill>
                <a:latin typeface="Segoe Pro" panose="020B0502040504020203" pitchFamily="34" charset="0"/>
              </a:rPr>
              <a:t>　</a:t>
            </a:r>
            <a:r>
              <a:rPr lang="ja-JP" altLang="en-US" sz="1400" b="1" dirty="0" smtClean="0">
                <a:solidFill>
                  <a:schemeClr val="bg1"/>
                </a:solidFill>
                <a:latin typeface="Segoe Pro" panose="020B0502040504020203" pitchFamily="34" charset="0"/>
              </a:rPr>
              <a:t>　　 向陽寮：</a:t>
            </a:r>
            <a:r>
              <a:rPr lang="en-US" altLang="ja-JP" sz="1400" b="1" dirty="0" smtClean="0">
                <a:solidFill>
                  <a:schemeClr val="bg1"/>
                </a:solidFill>
                <a:latin typeface="Segoe Pro" panose="020B0502040504020203" pitchFamily="34" charset="0"/>
              </a:rPr>
              <a:t>53-7415</a:t>
            </a:r>
            <a:r>
              <a:rPr lang="ja-JP" altLang="en-US" sz="1400" b="1" dirty="0" smtClean="0">
                <a:solidFill>
                  <a:schemeClr val="bg1"/>
                </a:solidFill>
                <a:latin typeface="Segoe Pro" panose="020B0502040504020203" pitchFamily="34" charset="0"/>
              </a:rPr>
              <a:t>　県里親育成センターすくすく：</a:t>
            </a:r>
            <a:r>
              <a:rPr lang="en-US" altLang="ja-JP" sz="1400" b="1" dirty="0" smtClean="0">
                <a:solidFill>
                  <a:schemeClr val="bg1"/>
                </a:solidFill>
                <a:latin typeface="Segoe Pro" panose="020B0502040504020203" pitchFamily="34" charset="0"/>
              </a:rPr>
              <a:t>53-734</a:t>
            </a:r>
            <a:r>
              <a:rPr lang="en-US" altLang="ja-JP" sz="1400" b="1" dirty="0">
                <a:solidFill>
                  <a:schemeClr val="bg1"/>
                </a:solidFill>
                <a:latin typeface="Segoe Pro" panose="020B0502040504020203" pitchFamily="34" charset="0"/>
              </a:rPr>
              <a:t>3</a:t>
            </a:r>
            <a:endParaRPr lang="en-US" altLang="ja-JP" sz="1400" b="1" dirty="0" smtClean="0">
              <a:solidFill>
                <a:schemeClr val="bg1"/>
              </a:solidFill>
              <a:latin typeface="Segoe Pro" panose="020B0502040504020203" pitchFamily="34" charset="0"/>
            </a:endParaRPr>
          </a:p>
        </p:txBody>
      </p:sp>
      <p:sp>
        <p:nvSpPr>
          <p:cNvPr id="293" name="テキスト ボックス 292"/>
          <p:cNvSpPr txBox="1"/>
          <p:nvPr/>
        </p:nvSpPr>
        <p:spPr>
          <a:xfrm>
            <a:off x="1581898" y="5632517"/>
            <a:ext cx="1533127" cy="6232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50" dirty="0" smtClean="0">
                <a:solidFill>
                  <a:srgbClr val="8F2B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おいし～</a:t>
            </a:r>
            <a:r>
              <a:rPr lang="ja-JP" altLang="en-US" sz="1150" dirty="0" err="1" smtClean="0">
                <a:solidFill>
                  <a:srgbClr val="8F2B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い</a:t>
            </a:r>
            <a:r>
              <a:rPr lang="ja-JP" altLang="en-US" sz="1150" dirty="0" smtClean="0">
                <a:solidFill>
                  <a:srgbClr val="8F2B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ちゃんこがあるよ！！みんな食べに来てね！！</a:t>
            </a:r>
            <a:endParaRPr lang="en-US" altLang="ja-JP" sz="1150" dirty="0" smtClean="0">
              <a:solidFill>
                <a:srgbClr val="8F2B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55" name="テキスト ボックス 254"/>
          <p:cNvSpPr txBox="1"/>
          <p:nvPr/>
        </p:nvSpPr>
        <p:spPr>
          <a:xfrm>
            <a:off x="45407" y="2127062"/>
            <a:ext cx="37585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 smtClean="0">
                <a:solidFill>
                  <a:srgbClr val="FF3300"/>
                </a:solidFill>
              </a:rPr>
              <a:t>11</a:t>
            </a:r>
            <a:r>
              <a:rPr lang="ja-JP" altLang="en-US" sz="4000" b="1" dirty="0" smtClean="0">
                <a:solidFill>
                  <a:srgbClr val="8F2B00"/>
                </a:solidFill>
              </a:rPr>
              <a:t>月</a:t>
            </a:r>
            <a:r>
              <a:rPr lang="en-US" altLang="ja-JP" sz="4000" b="1" dirty="0">
                <a:solidFill>
                  <a:srgbClr val="FF3300"/>
                </a:solidFill>
              </a:rPr>
              <a:t>3</a:t>
            </a:r>
            <a:r>
              <a:rPr lang="ja-JP" altLang="en-US" sz="4000" b="1" smtClean="0">
                <a:solidFill>
                  <a:srgbClr val="663300"/>
                </a:solidFill>
              </a:rPr>
              <a:t>日</a:t>
            </a:r>
            <a:r>
              <a:rPr lang="ja-JP" altLang="en-US" sz="3600" b="1" smtClean="0">
                <a:solidFill>
                  <a:schemeClr val="accent2"/>
                </a:solidFill>
              </a:rPr>
              <a:t>（</a:t>
            </a:r>
            <a:r>
              <a:rPr lang="ja-JP" altLang="en-US" sz="3600" b="1" dirty="0">
                <a:solidFill>
                  <a:srgbClr val="FF0000"/>
                </a:solidFill>
              </a:rPr>
              <a:t>日</a:t>
            </a:r>
            <a:r>
              <a:rPr lang="ja-JP" altLang="en-US" sz="3600" b="1" smtClean="0">
                <a:solidFill>
                  <a:schemeClr val="accent2"/>
                </a:solidFill>
              </a:rPr>
              <a:t>）</a:t>
            </a:r>
            <a:endParaRPr kumimoji="1" lang="ja-JP" altLang="en-US" sz="3600" b="1" dirty="0">
              <a:solidFill>
                <a:schemeClr val="accent2"/>
              </a:solidFill>
            </a:endParaRPr>
          </a:p>
        </p:txBody>
      </p:sp>
      <p:sp>
        <p:nvSpPr>
          <p:cNvPr id="262" name="テキスト ボックス 261"/>
          <p:cNvSpPr txBox="1"/>
          <p:nvPr/>
        </p:nvSpPr>
        <p:spPr>
          <a:xfrm>
            <a:off x="67833" y="2670083"/>
            <a:ext cx="34438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b="1" dirty="0" smtClean="0">
                <a:solidFill>
                  <a:srgbClr val="8F2B00"/>
                </a:solidFill>
                <a:latin typeface="Segoe Pro" panose="020B0502040504020203" pitchFamily="34" charset="0"/>
                <a:ea typeface="メイリオ" panose="020B0604030504040204" pitchFamily="50" charset="-128"/>
                <a:cs typeface="メイリオ" panose="020B0604030504040204" pitchFamily="50" charset="-128"/>
              </a:rPr>
              <a:t>1</a:t>
            </a:r>
            <a:r>
              <a:rPr lang="en-US" altLang="ja-JP" sz="3200" b="1" dirty="0">
                <a:solidFill>
                  <a:srgbClr val="8F2B00"/>
                </a:solidFill>
                <a:latin typeface="Segoe Pro" panose="020B0502040504020203" pitchFamily="34" charset="0"/>
                <a:ea typeface="メイリオ" panose="020B0604030504040204" pitchFamily="50" charset="-128"/>
                <a:cs typeface="メイリオ" panose="020B0604030504040204" pitchFamily="50" charset="-128"/>
              </a:rPr>
              <a:t>0</a:t>
            </a:r>
            <a:r>
              <a:rPr kumimoji="1" lang="en-US" altLang="ja-JP" sz="3200" b="1" dirty="0" smtClean="0">
                <a:solidFill>
                  <a:srgbClr val="8F2B00"/>
                </a:solidFill>
                <a:latin typeface="Segoe Pro" panose="020B0502040504020203" pitchFamily="34" charset="0"/>
                <a:ea typeface="メイリオ" panose="020B0604030504040204" pitchFamily="50" charset="-128"/>
                <a:cs typeface="メイリオ" panose="020B0604030504040204" pitchFamily="50" charset="-128"/>
              </a:rPr>
              <a:t>:00 ~</a:t>
            </a:r>
            <a:r>
              <a:rPr lang="en-US" altLang="ja-JP" sz="3200" b="1" dirty="0" smtClean="0">
                <a:solidFill>
                  <a:srgbClr val="8F2B00"/>
                </a:solidFill>
                <a:latin typeface="Segoe Pro" panose="020B0502040504020203" pitchFamily="34" charset="0"/>
                <a:ea typeface="メイリオ" panose="020B0604030504040204" pitchFamily="50" charset="-128"/>
                <a:cs typeface="メイリオ" panose="020B0604030504040204" pitchFamily="50" charset="-128"/>
              </a:rPr>
              <a:t> 1</a:t>
            </a:r>
            <a:r>
              <a:rPr lang="en-US" altLang="ja-JP" sz="3200" b="1" dirty="0">
                <a:solidFill>
                  <a:srgbClr val="8F2B00"/>
                </a:solidFill>
                <a:latin typeface="Segoe Pro" panose="020B0502040504020203" pitchFamily="34" charset="0"/>
                <a:ea typeface="メイリオ" panose="020B0604030504040204" pitchFamily="50" charset="-128"/>
                <a:cs typeface="メイリオ" panose="020B0604030504040204" pitchFamily="50" charset="-128"/>
              </a:rPr>
              <a:t>5</a:t>
            </a:r>
            <a:r>
              <a:rPr lang="en-US" altLang="ja-JP" sz="3200" b="1" dirty="0" smtClean="0">
                <a:solidFill>
                  <a:srgbClr val="8F2B00"/>
                </a:solidFill>
                <a:latin typeface="Segoe Pro" panose="020B0502040504020203" pitchFamily="34" charset="0"/>
                <a:ea typeface="メイリオ" panose="020B0604030504040204" pitchFamily="50" charset="-128"/>
                <a:cs typeface="メイリオ" panose="020B0604030504040204" pitchFamily="50" charset="-128"/>
              </a:rPr>
              <a:t>:00</a:t>
            </a:r>
            <a:endParaRPr kumimoji="1" lang="ja-JP" altLang="en-US" sz="3200" b="1" dirty="0">
              <a:solidFill>
                <a:srgbClr val="8F2B00"/>
              </a:solidFill>
              <a:latin typeface="Segoe Pro" panose="020B0502040504020203" pitchFamily="34" charset="0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278" name="図 27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26205">
            <a:off x="6703195" y="4137305"/>
            <a:ext cx="654676" cy="6546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図プレースホルダー 6"/>
          <p:cNvPicPr>
            <a:picLocks noGrp="1" noChangeAspect="1"/>
          </p:cNvPicPr>
          <p:nvPr>
            <p:ph type="pic" sz="quarter" idx="1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1219" y="374080"/>
            <a:ext cx="4463311" cy="4270837"/>
          </a:xfrm>
          <a:prstGeom prst="ellipse">
            <a:avLst/>
          </a:prstGeom>
          <a:ln w="63500" cap="rnd">
            <a:solidFill>
              <a:schemeClr val="bg1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正方形/長方形 4"/>
          <p:cNvSpPr/>
          <p:nvPr/>
        </p:nvSpPr>
        <p:spPr>
          <a:xfrm>
            <a:off x="154375" y="5065"/>
            <a:ext cx="4352474" cy="2246769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r>
              <a:rPr lang="ja-JP" altLang="en-US" sz="3200" b="1" dirty="0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chemeClr val="accent2"/>
                </a:solidFill>
              </a:rPr>
              <a:t>　　光と</a:t>
            </a:r>
            <a:r>
              <a:rPr lang="ja-JP" altLang="en-US" sz="3200" b="1" dirty="0">
                <a:ln w="22225">
                  <a:solidFill>
                    <a:srgbClr val="FFFF00"/>
                  </a:solidFill>
                  <a:prstDash val="solid"/>
                </a:ln>
                <a:solidFill>
                  <a:schemeClr val="accent2"/>
                </a:solidFill>
              </a:rPr>
              <a:t>緑</a:t>
            </a:r>
            <a:r>
              <a:rPr lang="ja-JP" altLang="en-US" sz="3200" b="1" dirty="0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chemeClr val="accent2"/>
                </a:solidFill>
              </a:rPr>
              <a:t>の園</a:t>
            </a:r>
            <a:endParaRPr lang="en-US" altLang="ja-JP" sz="3200" b="1" dirty="0" smtClean="0">
              <a:ln w="22225">
                <a:solidFill>
                  <a:srgbClr val="FFFF00"/>
                </a:solidFill>
                <a:prstDash val="solid"/>
              </a:ln>
              <a:solidFill>
                <a:schemeClr val="accent2"/>
              </a:solidFill>
            </a:endParaRPr>
          </a:p>
          <a:p>
            <a:r>
              <a:rPr lang="ja-JP" altLang="en-US" sz="5400" b="1" cap="none" spc="0" dirty="0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00B050"/>
                </a:solidFill>
                <a:effectLst/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オータム</a:t>
            </a:r>
            <a:endParaRPr lang="en-US" altLang="ja-JP" sz="5400" b="1" cap="none" spc="0" dirty="0" smtClean="0">
              <a:ln w="22225">
                <a:solidFill>
                  <a:srgbClr val="FFFF00"/>
                </a:solidFill>
                <a:prstDash val="solid"/>
              </a:ln>
              <a:solidFill>
                <a:srgbClr val="00B050"/>
              </a:solidFill>
              <a:effectLst/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5400" b="1" cap="none" spc="0" dirty="0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00B050"/>
                </a:solidFill>
                <a:effectLst/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フェスティバル</a:t>
            </a:r>
            <a:endParaRPr lang="ja-JP" altLang="en-US" sz="5400" b="1" cap="none" spc="0" dirty="0">
              <a:ln w="22225">
                <a:solidFill>
                  <a:srgbClr val="FFFF00"/>
                </a:solidFill>
                <a:prstDash val="solid"/>
              </a:ln>
              <a:solidFill>
                <a:srgbClr val="00B050"/>
              </a:solidFill>
              <a:effectLst/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pic>
        <p:nvPicPr>
          <p:cNvPr id="276" name="図 27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37310">
            <a:off x="6518913" y="120978"/>
            <a:ext cx="796522" cy="866487"/>
          </a:xfrm>
          <a:prstGeom prst="rect">
            <a:avLst/>
          </a:prstGeom>
        </p:spPr>
      </p:pic>
      <p:grpSp>
        <p:nvGrpSpPr>
          <p:cNvPr id="6" name="グループ化 5"/>
          <p:cNvGrpSpPr/>
          <p:nvPr/>
        </p:nvGrpSpPr>
        <p:grpSpPr>
          <a:xfrm>
            <a:off x="2846289" y="280155"/>
            <a:ext cx="1186024" cy="770198"/>
            <a:chOff x="4810722" y="286680"/>
            <a:chExt cx="1065724" cy="786487"/>
          </a:xfrm>
          <a:solidFill>
            <a:srgbClr val="00B050"/>
          </a:solidFill>
        </p:grpSpPr>
        <p:sp>
          <p:nvSpPr>
            <p:cNvPr id="254" name="Freeform 90"/>
            <p:cNvSpPr>
              <a:spLocks/>
            </p:cNvSpPr>
            <p:nvPr/>
          </p:nvSpPr>
          <p:spPr bwMode="auto">
            <a:xfrm>
              <a:off x="4810722" y="286680"/>
              <a:ext cx="1065724" cy="786487"/>
            </a:xfrm>
            <a:custGeom>
              <a:avLst/>
              <a:gdLst>
                <a:gd name="T0" fmla="*/ 730 w 730"/>
                <a:gd name="T1" fmla="*/ 254 h 652"/>
                <a:gd name="T2" fmla="*/ 726 w 730"/>
                <a:gd name="T3" fmla="*/ 202 h 652"/>
                <a:gd name="T4" fmla="*/ 710 w 730"/>
                <a:gd name="T5" fmla="*/ 154 h 652"/>
                <a:gd name="T6" fmla="*/ 686 w 730"/>
                <a:gd name="T7" fmla="*/ 112 h 652"/>
                <a:gd name="T8" fmla="*/ 650 w 730"/>
                <a:gd name="T9" fmla="*/ 76 h 652"/>
                <a:gd name="T10" fmla="*/ 602 w 730"/>
                <a:gd name="T11" fmla="*/ 46 h 652"/>
                <a:gd name="T12" fmla="*/ 540 w 730"/>
                <a:gd name="T13" fmla="*/ 22 h 652"/>
                <a:gd name="T14" fmla="*/ 462 w 730"/>
                <a:gd name="T15" fmla="*/ 8 h 652"/>
                <a:gd name="T16" fmla="*/ 368 w 730"/>
                <a:gd name="T17" fmla="*/ 0 h 652"/>
                <a:gd name="T18" fmla="*/ 324 w 730"/>
                <a:gd name="T19" fmla="*/ 0 h 652"/>
                <a:gd name="T20" fmla="*/ 242 w 730"/>
                <a:gd name="T21" fmla="*/ 12 h 652"/>
                <a:gd name="T22" fmla="*/ 176 w 730"/>
                <a:gd name="T23" fmla="*/ 34 h 652"/>
                <a:gd name="T24" fmla="*/ 120 w 730"/>
                <a:gd name="T25" fmla="*/ 64 h 652"/>
                <a:gd name="T26" fmla="*/ 76 w 730"/>
                <a:gd name="T27" fmla="*/ 104 h 652"/>
                <a:gd name="T28" fmla="*/ 44 w 730"/>
                <a:gd name="T29" fmla="*/ 150 h 652"/>
                <a:gd name="T30" fmla="*/ 20 w 730"/>
                <a:gd name="T31" fmla="*/ 200 h 652"/>
                <a:gd name="T32" fmla="*/ 6 w 730"/>
                <a:gd name="T33" fmla="*/ 252 h 652"/>
                <a:gd name="T34" fmla="*/ 2 w 730"/>
                <a:gd name="T35" fmla="*/ 280 h 652"/>
                <a:gd name="T36" fmla="*/ 2 w 730"/>
                <a:gd name="T37" fmla="*/ 326 h 652"/>
                <a:gd name="T38" fmla="*/ 16 w 730"/>
                <a:gd name="T39" fmla="*/ 370 h 652"/>
                <a:gd name="T40" fmla="*/ 36 w 730"/>
                <a:gd name="T41" fmla="*/ 410 h 652"/>
                <a:gd name="T42" fmla="*/ 66 w 730"/>
                <a:gd name="T43" fmla="*/ 444 h 652"/>
                <a:gd name="T44" fmla="*/ 102 w 730"/>
                <a:gd name="T45" fmla="*/ 474 h 652"/>
                <a:gd name="T46" fmla="*/ 142 w 730"/>
                <a:gd name="T47" fmla="*/ 496 h 652"/>
                <a:gd name="T48" fmla="*/ 186 w 730"/>
                <a:gd name="T49" fmla="*/ 510 h 652"/>
                <a:gd name="T50" fmla="*/ 228 w 730"/>
                <a:gd name="T51" fmla="*/ 518 h 652"/>
                <a:gd name="T52" fmla="*/ 252 w 730"/>
                <a:gd name="T53" fmla="*/ 522 h 652"/>
                <a:gd name="T54" fmla="*/ 242 w 730"/>
                <a:gd name="T55" fmla="*/ 652 h 652"/>
                <a:gd name="T56" fmla="*/ 374 w 730"/>
                <a:gd name="T57" fmla="*/ 530 h 652"/>
                <a:gd name="T58" fmla="*/ 416 w 730"/>
                <a:gd name="T59" fmla="*/ 530 h 652"/>
                <a:gd name="T60" fmla="*/ 452 w 730"/>
                <a:gd name="T61" fmla="*/ 532 h 652"/>
                <a:gd name="T62" fmla="*/ 514 w 730"/>
                <a:gd name="T63" fmla="*/ 528 h 652"/>
                <a:gd name="T64" fmla="*/ 570 w 730"/>
                <a:gd name="T65" fmla="*/ 514 h 652"/>
                <a:gd name="T66" fmla="*/ 624 w 730"/>
                <a:gd name="T67" fmla="*/ 484 h 652"/>
                <a:gd name="T68" fmla="*/ 652 w 730"/>
                <a:gd name="T69" fmla="*/ 462 h 652"/>
                <a:gd name="T70" fmla="*/ 688 w 730"/>
                <a:gd name="T71" fmla="*/ 418 h 652"/>
                <a:gd name="T72" fmla="*/ 714 w 730"/>
                <a:gd name="T73" fmla="*/ 366 h 652"/>
                <a:gd name="T74" fmla="*/ 728 w 730"/>
                <a:gd name="T75" fmla="*/ 312 h 652"/>
                <a:gd name="T76" fmla="*/ 730 w 730"/>
                <a:gd name="T77" fmla="*/ 254 h 6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30" h="652">
                  <a:moveTo>
                    <a:pt x="730" y="254"/>
                  </a:moveTo>
                  <a:lnTo>
                    <a:pt x="730" y="254"/>
                  </a:lnTo>
                  <a:lnTo>
                    <a:pt x="728" y="226"/>
                  </a:lnTo>
                  <a:lnTo>
                    <a:pt x="726" y="202"/>
                  </a:lnTo>
                  <a:lnTo>
                    <a:pt x="720" y="176"/>
                  </a:lnTo>
                  <a:lnTo>
                    <a:pt x="710" y="154"/>
                  </a:lnTo>
                  <a:lnTo>
                    <a:pt x="700" y="132"/>
                  </a:lnTo>
                  <a:lnTo>
                    <a:pt x="686" y="112"/>
                  </a:lnTo>
                  <a:lnTo>
                    <a:pt x="670" y="92"/>
                  </a:lnTo>
                  <a:lnTo>
                    <a:pt x="650" y="76"/>
                  </a:lnTo>
                  <a:lnTo>
                    <a:pt x="628" y="60"/>
                  </a:lnTo>
                  <a:lnTo>
                    <a:pt x="602" y="46"/>
                  </a:lnTo>
                  <a:lnTo>
                    <a:pt x="572" y="32"/>
                  </a:lnTo>
                  <a:lnTo>
                    <a:pt x="540" y="22"/>
                  </a:lnTo>
                  <a:lnTo>
                    <a:pt x="504" y="14"/>
                  </a:lnTo>
                  <a:lnTo>
                    <a:pt x="462" y="8"/>
                  </a:lnTo>
                  <a:lnTo>
                    <a:pt x="418" y="2"/>
                  </a:lnTo>
                  <a:lnTo>
                    <a:pt x="368" y="0"/>
                  </a:lnTo>
                  <a:lnTo>
                    <a:pt x="368" y="0"/>
                  </a:lnTo>
                  <a:lnTo>
                    <a:pt x="324" y="0"/>
                  </a:lnTo>
                  <a:lnTo>
                    <a:pt x="282" y="4"/>
                  </a:lnTo>
                  <a:lnTo>
                    <a:pt x="242" y="12"/>
                  </a:lnTo>
                  <a:lnTo>
                    <a:pt x="208" y="20"/>
                  </a:lnTo>
                  <a:lnTo>
                    <a:pt x="176" y="34"/>
                  </a:lnTo>
                  <a:lnTo>
                    <a:pt x="146" y="48"/>
                  </a:lnTo>
                  <a:lnTo>
                    <a:pt x="120" y="64"/>
                  </a:lnTo>
                  <a:lnTo>
                    <a:pt x="98" y="84"/>
                  </a:lnTo>
                  <a:lnTo>
                    <a:pt x="76" y="104"/>
                  </a:lnTo>
                  <a:lnTo>
                    <a:pt x="60" y="126"/>
                  </a:lnTo>
                  <a:lnTo>
                    <a:pt x="44" y="150"/>
                  </a:lnTo>
                  <a:lnTo>
                    <a:pt x="30" y="174"/>
                  </a:lnTo>
                  <a:lnTo>
                    <a:pt x="20" y="200"/>
                  </a:lnTo>
                  <a:lnTo>
                    <a:pt x="12" y="226"/>
                  </a:lnTo>
                  <a:lnTo>
                    <a:pt x="6" y="252"/>
                  </a:lnTo>
                  <a:lnTo>
                    <a:pt x="2" y="280"/>
                  </a:lnTo>
                  <a:lnTo>
                    <a:pt x="2" y="280"/>
                  </a:lnTo>
                  <a:lnTo>
                    <a:pt x="0" y="304"/>
                  </a:lnTo>
                  <a:lnTo>
                    <a:pt x="2" y="326"/>
                  </a:lnTo>
                  <a:lnTo>
                    <a:pt x="8" y="348"/>
                  </a:lnTo>
                  <a:lnTo>
                    <a:pt x="16" y="370"/>
                  </a:lnTo>
                  <a:lnTo>
                    <a:pt x="24" y="390"/>
                  </a:lnTo>
                  <a:lnTo>
                    <a:pt x="36" y="410"/>
                  </a:lnTo>
                  <a:lnTo>
                    <a:pt x="50" y="428"/>
                  </a:lnTo>
                  <a:lnTo>
                    <a:pt x="66" y="444"/>
                  </a:lnTo>
                  <a:lnTo>
                    <a:pt x="84" y="460"/>
                  </a:lnTo>
                  <a:lnTo>
                    <a:pt x="102" y="474"/>
                  </a:lnTo>
                  <a:lnTo>
                    <a:pt x="122" y="486"/>
                  </a:lnTo>
                  <a:lnTo>
                    <a:pt x="142" y="496"/>
                  </a:lnTo>
                  <a:lnTo>
                    <a:pt x="164" y="504"/>
                  </a:lnTo>
                  <a:lnTo>
                    <a:pt x="186" y="510"/>
                  </a:lnTo>
                  <a:lnTo>
                    <a:pt x="208" y="514"/>
                  </a:lnTo>
                  <a:lnTo>
                    <a:pt x="228" y="518"/>
                  </a:lnTo>
                  <a:lnTo>
                    <a:pt x="228" y="518"/>
                  </a:lnTo>
                  <a:lnTo>
                    <a:pt x="252" y="522"/>
                  </a:lnTo>
                  <a:lnTo>
                    <a:pt x="282" y="528"/>
                  </a:lnTo>
                  <a:lnTo>
                    <a:pt x="242" y="652"/>
                  </a:lnTo>
                  <a:lnTo>
                    <a:pt x="374" y="530"/>
                  </a:lnTo>
                  <a:lnTo>
                    <a:pt x="374" y="530"/>
                  </a:lnTo>
                  <a:lnTo>
                    <a:pt x="392" y="528"/>
                  </a:lnTo>
                  <a:lnTo>
                    <a:pt x="416" y="530"/>
                  </a:lnTo>
                  <a:lnTo>
                    <a:pt x="416" y="530"/>
                  </a:lnTo>
                  <a:lnTo>
                    <a:pt x="452" y="532"/>
                  </a:lnTo>
                  <a:lnTo>
                    <a:pt x="484" y="532"/>
                  </a:lnTo>
                  <a:lnTo>
                    <a:pt x="514" y="528"/>
                  </a:lnTo>
                  <a:lnTo>
                    <a:pt x="542" y="524"/>
                  </a:lnTo>
                  <a:lnTo>
                    <a:pt x="570" y="514"/>
                  </a:lnTo>
                  <a:lnTo>
                    <a:pt x="596" y="502"/>
                  </a:lnTo>
                  <a:lnTo>
                    <a:pt x="624" y="484"/>
                  </a:lnTo>
                  <a:lnTo>
                    <a:pt x="652" y="462"/>
                  </a:lnTo>
                  <a:lnTo>
                    <a:pt x="652" y="462"/>
                  </a:lnTo>
                  <a:lnTo>
                    <a:pt x="672" y="440"/>
                  </a:lnTo>
                  <a:lnTo>
                    <a:pt x="688" y="418"/>
                  </a:lnTo>
                  <a:lnTo>
                    <a:pt x="704" y="392"/>
                  </a:lnTo>
                  <a:lnTo>
                    <a:pt x="714" y="366"/>
                  </a:lnTo>
                  <a:lnTo>
                    <a:pt x="722" y="340"/>
                  </a:lnTo>
                  <a:lnTo>
                    <a:pt x="728" y="312"/>
                  </a:lnTo>
                  <a:lnTo>
                    <a:pt x="730" y="282"/>
                  </a:lnTo>
                  <a:lnTo>
                    <a:pt x="730" y="254"/>
                  </a:lnTo>
                  <a:lnTo>
                    <a:pt x="730" y="25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64" name="テキスト ボックス 263"/>
            <p:cNvSpPr txBox="1"/>
            <p:nvPr/>
          </p:nvSpPr>
          <p:spPr>
            <a:xfrm>
              <a:off x="4902967" y="505820"/>
              <a:ext cx="860125" cy="31690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700"/>
                </a:lnSpc>
              </a:pPr>
              <a:r>
                <a:rPr lang="en-US" altLang="ja-JP" sz="2800" b="1" dirty="0" smtClean="0">
                  <a:solidFill>
                    <a:schemeClr val="bg1"/>
                  </a:solidFill>
                </a:rPr>
                <a:t>2019</a:t>
              </a:r>
            </a:p>
          </p:txBody>
        </p:sp>
      </p:grpSp>
      <p:pic>
        <p:nvPicPr>
          <p:cNvPr id="274" name="図 27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5040" y="4833378"/>
            <a:ext cx="1868877" cy="1815226"/>
          </a:xfrm>
          <a:prstGeom prst="rect">
            <a:avLst/>
          </a:prstGeom>
        </p:spPr>
      </p:pic>
      <p:sp>
        <p:nvSpPr>
          <p:cNvPr id="10" name="角丸四角形 9"/>
          <p:cNvSpPr/>
          <p:nvPr/>
        </p:nvSpPr>
        <p:spPr>
          <a:xfrm>
            <a:off x="5203160" y="9257504"/>
            <a:ext cx="2168405" cy="1219554"/>
          </a:xfrm>
          <a:prstGeom prst="roundRect">
            <a:avLst/>
          </a:prstGeom>
          <a:blipFill>
            <a:blip r:embed="rId8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96" name="グループ化 295"/>
          <p:cNvGrpSpPr/>
          <p:nvPr/>
        </p:nvGrpSpPr>
        <p:grpSpPr>
          <a:xfrm rot="3624089">
            <a:off x="6659440" y="9147608"/>
            <a:ext cx="903873" cy="653357"/>
            <a:chOff x="2958641" y="8109101"/>
            <a:chExt cx="1572638" cy="889942"/>
          </a:xfrm>
        </p:grpSpPr>
        <p:pic>
          <p:nvPicPr>
            <p:cNvPr id="294" name="図 293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947293">
              <a:off x="2958641" y="8109101"/>
              <a:ext cx="1572638" cy="889942"/>
            </a:xfrm>
            <a:prstGeom prst="rect">
              <a:avLst/>
            </a:prstGeom>
            <a:effectLst>
              <a:outerShdw blurRad="50800" dist="254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95" name="テキスト ボックス 294"/>
            <p:cNvSpPr txBox="1"/>
            <p:nvPr/>
          </p:nvSpPr>
          <p:spPr>
            <a:xfrm rot="19683280">
              <a:off x="3275472" y="8392691"/>
              <a:ext cx="955942" cy="312527"/>
            </a:xfrm>
            <a:prstGeom prst="rect">
              <a:avLst/>
            </a:prstGeom>
            <a:noFill/>
          </p:spPr>
          <p:txBody>
            <a:bodyPr wrap="none" rtlCol="0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kumimoji="1" lang="en-US" altLang="ja-JP" sz="1600" dirty="0" smtClean="0">
                  <a:solidFill>
                    <a:schemeClr val="bg1"/>
                  </a:solidFill>
                  <a:latin typeface="Segoe Black" panose="020B0A02040504020203" pitchFamily="34" charset="0"/>
                </a:rPr>
                <a:t>M A P</a:t>
              </a:r>
              <a:endParaRPr kumimoji="1" lang="ja-JP" altLang="en-US" sz="1600" dirty="0">
                <a:solidFill>
                  <a:schemeClr val="bg1"/>
                </a:solidFill>
                <a:latin typeface="Segoe Black" panose="020B0A02040504020203" pitchFamily="34" charset="0"/>
              </a:endParaRPr>
            </a:p>
          </p:txBody>
        </p:sp>
      </p:grpSp>
      <p:graphicFrame>
        <p:nvGraphicFramePr>
          <p:cNvPr id="11" name="表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7429368"/>
              </p:ext>
            </p:extLst>
          </p:nvPr>
        </p:nvGraphicFramePr>
        <p:xfrm>
          <a:off x="676331" y="7139351"/>
          <a:ext cx="6184035" cy="1912296"/>
        </p:xfrm>
        <a:graphic>
          <a:graphicData uri="http://schemas.openxmlformats.org/drawingml/2006/table">
            <a:tbl>
              <a:tblPr firstRow="1" bandRow="1">
                <a:tableStyleId>{1E171933-4619-4E11-9A3F-F7608DF75F80}</a:tableStyleId>
              </a:tblPr>
              <a:tblGrid>
                <a:gridCol w="206134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6134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6134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15122">
                <a:tc>
                  <a:txBody>
                    <a:bodyPr/>
                    <a:lstStyle/>
                    <a:p>
                      <a:pPr marL="0" marR="0" lvl="0" indent="0" algn="ctr" defTabSz="14255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HG創英角ﾎﾟｯﾌﾟ体" panose="040B0A09000000000000" pitchFamily="49" charset="-128"/>
                          <a:ea typeface="HG創英角ﾎﾟｯﾌﾟ体" panose="040B0A09000000000000" pitchFamily="49" charset="-128"/>
                        </a:rPr>
                        <a:t>マジシャン</a:t>
                      </a:r>
                      <a:r>
                        <a:rPr kumimoji="1" lang="en-US" altLang="ja-JP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HG創英角ﾎﾟｯﾌﾟ体" panose="040B0A09000000000000" pitchFamily="49" charset="-128"/>
                          <a:ea typeface="HG創英角ﾎﾟｯﾌﾟ体" panose="040B0A09000000000000" pitchFamily="49" charset="-128"/>
                        </a:rPr>
                        <a:t>TAKUMI</a:t>
                      </a:r>
                    </a:p>
                    <a:p>
                      <a:pPr marL="0" marR="0" lvl="0" indent="0" algn="ctr" defTabSz="14255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HG創英角ﾎﾟｯﾌﾟ体" panose="040B0A09000000000000" pitchFamily="49" charset="-128"/>
                          <a:ea typeface="HG創英角ﾎﾟｯﾌﾟ体" panose="040B0A09000000000000" pitchFamily="49" charset="-128"/>
                        </a:rPr>
                        <a:t>マジックショー</a:t>
                      </a:r>
                    </a:p>
                  </a:txBody>
                  <a:tcPr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4255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HG創英角ﾎﾟｯﾌﾟ体" panose="040B0A09000000000000" pitchFamily="49" charset="-128"/>
                          <a:ea typeface="HG創英角ﾎﾟｯﾌﾟ体" panose="040B0A09000000000000" pitchFamily="49" charset="-128"/>
                        </a:rPr>
                        <a:t>立浪部屋の</a:t>
                      </a:r>
                      <a:endParaRPr kumimoji="1" lang="en-US" altLang="ja-JP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HG創英角ﾎﾟｯﾌﾟ体" panose="040B0A09000000000000" pitchFamily="49" charset="-128"/>
                        <a:ea typeface="HG創英角ﾎﾟｯﾌﾟ体" panose="040B0A09000000000000" pitchFamily="49" charset="-128"/>
                      </a:endParaRPr>
                    </a:p>
                    <a:p>
                      <a:pPr marL="0" marR="0" lvl="0" indent="0" algn="ctr" defTabSz="14255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HG創英角ﾎﾟｯﾌﾟ体" panose="040B0A09000000000000" pitchFamily="49" charset="-128"/>
                          <a:ea typeface="HG創英角ﾎﾟｯﾌﾟ体" panose="040B0A09000000000000" pitchFamily="49" charset="-128"/>
                        </a:rPr>
                        <a:t>お相撲さんと遊ぼう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 smtClean="0">
                          <a:solidFill>
                            <a:srgbClr val="FF0000"/>
                          </a:solidFill>
                          <a:latin typeface="HG創英角ﾎﾟｯﾌﾟ体" panose="040B0A09000000000000" pitchFamily="49" charset="-128"/>
                          <a:ea typeface="HG創英角ﾎﾟｯﾌﾟ体" panose="040B0A09000000000000" pitchFamily="49" charset="-128"/>
                        </a:rPr>
                        <a:t>よさこい</a:t>
                      </a:r>
                      <a:endParaRPr kumimoji="1" lang="en-US" altLang="ja-JP" sz="1400" dirty="0" smtClean="0">
                        <a:solidFill>
                          <a:srgbClr val="FF0000"/>
                        </a:solidFill>
                        <a:latin typeface="HG創英角ﾎﾟｯﾌﾟ体" panose="040B0A09000000000000" pitchFamily="49" charset="-128"/>
                        <a:ea typeface="HG創英角ﾎﾟｯﾌﾟ体" panose="040B0A09000000000000" pitchFamily="49" charset="-128"/>
                      </a:endParaRPr>
                    </a:p>
                    <a:p>
                      <a:pPr algn="l"/>
                      <a:r>
                        <a:rPr kumimoji="1" lang="ja-JP" altLang="en-US" sz="1200" dirty="0" smtClean="0">
                          <a:solidFill>
                            <a:srgbClr val="FF0000"/>
                          </a:solidFill>
                          <a:latin typeface="HG創英角ﾎﾟｯﾌﾟ体" panose="040B0A09000000000000" pitchFamily="49" charset="-128"/>
                          <a:ea typeface="HG創英角ﾎﾟｯﾌﾟ体" panose="040B0A09000000000000" pitchFamily="49" charset="-128"/>
                        </a:rPr>
                        <a:t>（</a:t>
                      </a:r>
                      <a:r>
                        <a:rPr kumimoji="1" lang="en-US" altLang="ja-JP" sz="1200" dirty="0" err="1" smtClean="0">
                          <a:solidFill>
                            <a:srgbClr val="FF0000"/>
                          </a:solidFill>
                          <a:latin typeface="HG創英角ﾎﾟｯﾌﾟ体" panose="040B0A09000000000000" pitchFamily="49" charset="-128"/>
                          <a:ea typeface="HG創英角ﾎﾟｯﾌﾟ体" panose="040B0A09000000000000" pitchFamily="49" charset="-128"/>
                        </a:rPr>
                        <a:t>Docosoy</a:t>
                      </a:r>
                      <a:r>
                        <a:rPr kumimoji="1" lang="ja-JP" altLang="en-US" sz="1200" dirty="0" smtClean="0">
                          <a:solidFill>
                            <a:srgbClr val="FF0000"/>
                          </a:solidFill>
                          <a:latin typeface="HG創英角ﾎﾟｯﾌﾟ体" panose="040B0A09000000000000" pitchFamily="49" charset="-128"/>
                          <a:ea typeface="HG創英角ﾎﾟｯﾌﾟ体" panose="040B0A09000000000000" pitchFamily="49" charset="-128"/>
                        </a:rPr>
                        <a:t>竹松ゆかた組）</a:t>
                      </a:r>
                      <a:endParaRPr kumimoji="1" lang="ja-JP" altLang="en-US" sz="1200" dirty="0">
                        <a:solidFill>
                          <a:srgbClr val="FF0000"/>
                        </a:solidFill>
                        <a:latin typeface="HG創英角ﾎﾟｯﾌﾟ体" panose="040B0A09000000000000" pitchFamily="49" charset="-128"/>
                        <a:ea typeface="HG創英角ﾎﾟｯﾌﾟ体" panose="040B0A09000000000000" pitchFamily="49" charset="-128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6471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 smtClean="0">
                          <a:solidFill>
                            <a:srgbClr val="FF0000"/>
                          </a:solidFill>
                          <a:latin typeface="HG創英角ﾎﾟｯﾌﾟ体" panose="040B0A09000000000000" pitchFamily="49" charset="-128"/>
                          <a:ea typeface="HG創英角ﾎﾟｯﾌﾟ体" panose="040B0A09000000000000" pitchFamily="49" charset="-128"/>
                        </a:rPr>
                        <a:t>ふわふわバルーン</a:t>
                      </a:r>
                      <a:endParaRPr kumimoji="1" lang="en-US" altLang="ja-JP" sz="1600" dirty="0" smtClean="0">
                        <a:solidFill>
                          <a:srgbClr val="FF0000"/>
                        </a:solidFill>
                        <a:latin typeface="HG創英角ﾎﾟｯﾌﾟ体" panose="040B0A09000000000000" pitchFamily="49" charset="-128"/>
                        <a:ea typeface="HG創英角ﾎﾟｯﾌﾟ体" panose="040B0A09000000000000" pitchFamily="49" charset="-12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 smtClean="0">
                          <a:solidFill>
                            <a:srgbClr val="FF0000"/>
                          </a:solidFill>
                          <a:latin typeface="HG創英角ﾎﾟｯﾌﾟ体" panose="040B0A09000000000000" pitchFamily="49" charset="-128"/>
                          <a:ea typeface="HG創英角ﾎﾟｯﾌﾟ体" panose="040B0A09000000000000" pitchFamily="49" charset="-128"/>
                        </a:rPr>
                        <a:t>お呈茶</a:t>
                      </a:r>
                      <a:endParaRPr kumimoji="1" lang="ja-JP" altLang="en-US" sz="1600" dirty="0">
                        <a:solidFill>
                          <a:srgbClr val="FF0000"/>
                        </a:solidFill>
                        <a:latin typeface="HG創英角ﾎﾟｯﾌﾟ体" panose="040B0A09000000000000" pitchFamily="49" charset="-128"/>
                        <a:ea typeface="HG創英角ﾎﾟｯﾌﾟ体" panose="040B0A09000000000000" pitchFamily="49" charset="-12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 smtClean="0">
                          <a:solidFill>
                            <a:srgbClr val="FF0000"/>
                          </a:solidFill>
                          <a:latin typeface="HG創英角ﾎﾟｯﾌﾟ体" panose="040B0A09000000000000" pitchFamily="49" charset="-128"/>
                          <a:ea typeface="HG創英角ﾎﾟｯﾌﾟ体" panose="040B0A09000000000000" pitchFamily="49" charset="-128"/>
                        </a:rPr>
                        <a:t>バルーンアート</a:t>
                      </a:r>
                      <a:endParaRPr kumimoji="1" lang="ja-JP" altLang="en-US" sz="1600" dirty="0">
                        <a:solidFill>
                          <a:srgbClr val="FF0000"/>
                        </a:solidFill>
                        <a:latin typeface="HG創英角ﾎﾟｯﾌﾟ体" panose="040B0A09000000000000" pitchFamily="49" charset="-128"/>
                        <a:ea typeface="HG創英角ﾎﾟｯﾌﾟ体" panose="040B0A09000000000000" pitchFamily="49" charset="-12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6471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 smtClean="0">
                          <a:latin typeface="HG創英角ﾎﾟｯﾌﾟ体" panose="040B0A09000000000000" pitchFamily="49" charset="-128"/>
                          <a:ea typeface="HG創英角ﾎﾟｯﾌﾟ体" panose="040B0A09000000000000" pitchFamily="49" charset="-128"/>
                        </a:rPr>
                        <a:t>フードコーナー</a:t>
                      </a:r>
                      <a:endParaRPr kumimoji="1" lang="ja-JP" altLang="en-US" sz="1600" dirty="0">
                        <a:latin typeface="HG創英角ﾎﾟｯﾌﾟ体" panose="040B0A09000000000000" pitchFamily="49" charset="-128"/>
                        <a:ea typeface="HG創英角ﾎﾟｯﾌﾟ体" panose="040B0A09000000000000" pitchFamily="49" charset="-12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 smtClean="0">
                          <a:latin typeface="HG創英角ﾎﾟｯﾌﾟ体" panose="040B0A09000000000000" pitchFamily="49" charset="-128"/>
                          <a:ea typeface="HG創英角ﾎﾟｯﾌﾟ体" panose="040B0A09000000000000" pitchFamily="49" charset="-128"/>
                        </a:rPr>
                        <a:t>喫茶コーナー</a:t>
                      </a:r>
                      <a:endParaRPr kumimoji="1" lang="ja-JP" altLang="en-US" sz="1600" dirty="0">
                        <a:latin typeface="HG創英角ﾎﾟｯﾌﾟ体" panose="040B0A09000000000000" pitchFamily="49" charset="-128"/>
                        <a:ea typeface="HG創英角ﾎﾟｯﾌﾟ体" panose="040B0A09000000000000" pitchFamily="49" charset="-12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 smtClean="0">
                          <a:latin typeface="HG創英角ﾎﾟｯﾌﾟ体" panose="040B0A09000000000000" pitchFamily="49" charset="-128"/>
                          <a:ea typeface="HG創英角ﾎﾟｯﾌﾟ体" panose="040B0A09000000000000" pitchFamily="49" charset="-128"/>
                        </a:rPr>
                        <a:t>ゲームコーナー</a:t>
                      </a:r>
                      <a:endParaRPr kumimoji="1" lang="ja-JP" altLang="en-US" sz="1600" dirty="0">
                        <a:latin typeface="HG創英角ﾎﾟｯﾌﾟ体" panose="040B0A09000000000000" pitchFamily="49" charset="-128"/>
                        <a:ea typeface="HG創英角ﾎﾟｯﾌﾟ体" panose="040B0A09000000000000" pitchFamily="49" charset="-12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6471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 smtClean="0">
                          <a:latin typeface="HG創英角ﾎﾟｯﾌﾟ体" panose="040B0A09000000000000" pitchFamily="49" charset="-128"/>
                          <a:ea typeface="HG創英角ﾎﾟｯﾌﾟ体" panose="040B0A09000000000000" pitchFamily="49" charset="-128"/>
                        </a:rPr>
                        <a:t>フリーマーケット</a:t>
                      </a:r>
                      <a:endParaRPr kumimoji="1" lang="ja-JP" altLang="en-US" sz="1600" dirty="0">
                        <a:latin typeface="HG創英角ﾎﾟｯﾌﾟ体" panose="040B0A09000000000000" pitchFamily="49" charset="-128"/>
                        <a:ea typeface="HG創英角ﾎﾟｯﾌﾟ体" panose="040B0A09000000000000" pitchFamily="49" charset="-12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 smtClean="0">
                          <a:latin typeface="HG創英角ﾎﾟｯﾌﾟ体" panose="040B0A09000000000000" pitchFamily="49" charset="-128"/>
                          <a:ea typeface="HG創英角ﾎﾟｯﾌﾟ体" panose="040B0A09000000000000" pitchFamily="49" charset="-128"/>
                        </a:rPr>
                        <a:t>里親相談コーナー</a:t>
                      </a:r>
                      <a:endParaRPr kumimoji="1" lang="ja-JP" altLang="en-US" sz="1600" dirty="0">
                        <a:latin typeface="HG創英角ﾎﾟｯﾌﾟ体" panose="040B0A09000000000000" pitchFamily="49" charset="-128"/>
                        <a:ea typeface="HG創英角ﾎﾟｯﾌﾟ体" panose="040B0A09000000000000" pitchFamily="49" charset="-12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 smtClean="0">
                          <a:latin typeface="HG創英角ﾎﾟｯﾌﾟ体" panose="040B0A09000000000000" pitchFamily="49" charset="-128"/>
                          <a:ea typeface="HG創英角ﾎﾟｯﾌﾟ体" panose="040B0A09000000000000" pitchFamily="49" charset="-128"/>
                        </a:rPr>
                        <a:t>オークション</a:t>
                      </a:r>
                      <a:endParaRPr kumimoji="1" lang="ja-JP" altLang="en-US" sz="1600" dirty="0">
                        <a:latin typeface="HG創英角ﾎﾟｯﾌﾟ体" panose="040B0A09000000000000" pitchFamily="49" charset="-128"/>
                        <a:ea typeface="HG創英角ﾎﾟｯﾌﾟ体" panose="040B0A09000000000000" pitchFamily="49" charset="-12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pic>
        <p:nvPicPr>
          <p:cNvPr id="9" name="図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9095" y="6599217"/>
            <a:ext cx="1535211" cy="527012"/>
          </a:xfrm>
          <a:prstGeom prst="rect">
            <a:avLst/>
          </a:prstGeom>
        </p:spPr>
      </p:pic>
      <p:pic>
        <p:nvPicPr>
          <p:cNvPr id="53" name="図 5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593" y="6585459"/>
            <a:ext cx="1591429" cy="554097"/>
          </a:xfrm>
          <a:prstGeom prst="rect">
            <a:avLst/>
          </a:prstGeom>
        </p:spPr>
      </p:pic>
      <p:pic>
        <p:nvPicPr>
          <p:cNvPr id="275" name="図 27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71" y="3200348"/>
            <a:ext cx="952683" cy="753486"/>
          </a:xfrm>
          <a:prstGeom prst="rect">
            <a:avLst/>
          </a:prstGeom>
        </p:spPr>
      </p:pic>
      <p:pic>
        <p:nvPicPr>
          <p:cNvPr id="281" name="図 28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704" y="3164787"/>
            <a:ext cx="1316825" cy="573063"/>
          </a:xfrm>
          <a:prstGeom prst="rect">
            <a:avLst/>
          </a:prstGeom>
        </p:spPr>
      </p:pic>
      <p:sp>
        <p:nvSpPr>
          <p:cNvPr id="285" name="テキスト ボックス 284"/>
          <p:cNvSpPr txBox="1"/>
          <p:nvPr/>
        </p:nvSpPr>
        <p:spPr>
          <a:xfrm>
            <a:off x="1390607" y="3274144"/>
            <a:ext cx="12350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 smtClean="0">
                <a:solidFill>
                  <a:srgbClr val="8F2B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入場無料！</a:t>
            </a:r>
            <a:endParaRPr kumimoji="1" lang="ja-JP" altLang="en-US" sz="1600" dirty="0">
              <a:solidFill>
                <a:srgbClr val="8F2B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279" name="図 27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81727">
            <a:off x="955584" y="3885460"/>
            <a:ext cx="788170" cy="6229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テキスト ボックス 2"/>
          <p:cNvSpPr txBox="1"/>
          <p:nvPr/>
        </p:nvSpPr>
        <p:spPr>
          <a:xfrm>
            <a:off x="3266775" y="3728969"/>
            <a:ext cx="38026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 dirty="0" smtClean="0">
                <a:solidFill>
                  <a:srgbClr val="FF0000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昨年度の立浪部屋のお相撲さんと遊ぼうの様子</a:t>
            </a:r>
            <a:endParaRPr kumimoji="1" lang="ja-JP" altLang="en-US" sz="1400" dirty="0">
              <a:solidFill>
                <a:srgbClr val="FF0000"/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48628">
            <a:off x="5129858" y="4741228"/>
            <a:ext cx="2328536" cy="1782577"/>
          </a:xfrm>
          <a:prstGeom prst="ellipse">
            <a:avLst/>
          </a:prstGeom>
          <a:ln w="63500" cap="rnd">
            <a:solidFill>
              <a:schemeClr val="bg1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77" name="図 27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1206" y="3771904"/>
            <a:ext cx="797955" cy="664032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91185">
            <a:off x="155827" y="4571623"/>
            <a:ext cx="1104500" cy="1850396"/>
          </a:xfrm>
          <a:prstGeom prst="ellipse">
            <a:avLst/>
          </a:prstGeom>
          <a:ln w="63500" cap="rnd">
            <a:solidFill>
              <a:schemeClr val="bg1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" name="図 1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62872">
            <a:off x="1780452" y="4440783"/>
            <a:ext cx="1257213" cy="838142"/>
          </a:xfrm>
          <a:prstGeom prst="ellipse">
            <a:avLst/>
          </a:prstGeom>
          <a:ln w="63500" cap="rnd">
            <a:solidFill>
              <a:schemeClr val="bg1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949610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3101_free_market_poster.potx" id="{FD6190C6-3A32-45DE-998E-516B32821F4F}" vid="{E63ACFBC-5BC3-46CB-9144-C17FFA51CECC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1029</TotalTime>
  <Words>109</Words>
  <Application>Microsoft Office PowerPoint</Application>
  <PresentationFormat>ユーザー設定</PresentationFormat>
  <Paragraphs>33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11" baseType="lpstr">
      <vt:lpstr>HGPｺﾞｼｯｸM</vt:lpstr>
      <vt:lpstr>HGP創英角ﾎﾟｯﾌﾟ体</vt:lpstr>
      <vt:lpstr>HG創英角ﾎﾟｯﾌﾟ体</vt:lpstr>
      <vt:lpstr>ＭＳ Ｐゴシック</vt:lpstr>
      <vt:lpstr>Segoe Black</vt:lpstr>
      <vt:lpstr>Segoe Pro</vt:lpstr>
      <vt:lpstr>メイリオ</vt:lpstr>
      <vt:lpstr>Arial</vt:lpstr>
      <vt:lpstr>Calibri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kouyouryou004</dc:creator>
  <cp:lastModifiedBy>kouyouryou003</cp:lastModifiedBy>
  <cp:revision>54</cp:revision>
  <cp:lastPrinted>2019-10-08T09:08:44Z</cp:lastPrinted>
  <dcterms:created xsi:type="dcterms:W3CDTF">2014-09-01T00:59:49Z</dcterms:created>
  <dcterms:modified xsi:type="dcterms:W3CDTF">2019-10-09T02:09:59Z</dcterms:modified>
</cp:coreProperties>
</file>